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87" r:id="rId3"/>
    <p:sldId id="261" r:id="rId4"/>
    <p:sldId id="262" r:id="rId5"/>
    <p:sldId id="263" r:id="rId6"/>
    <p:sldId id="264" r:id="rId7"/>
    <p:sldId id="267" r:id="rId8"/>
    <p:sldId id="265" r:id="rId9"/>
    <p:sldId id="288" r:id="rId10"/>
    <p:sldId id="289" r:id="rId11"/>
    <p:sldId id="270" r:id="rId12"/>
    <p:sldId id="272" r:id="rId13"/>
    <p:sldId id="269" r:id="rId14"/>
    <p:sldId id="266" r:id="rId15"/>
    <p:sldId id="258" r:id="rId16"/>
    <p:sldId id="268" r:id="rId17"/>
    <p:sldId id="259" r:id="rId18"/>
    <p:sldId id="260" r:id="rId19"/>
    <p:sldId id="302" r:id="rId20"/>
    <p:sldId id="275" r:id="rId21"/>
    <p:sldId id="276" r:id="rId22"/>
    <p:sldId id="278" r:id="rId23"/>
    <p:sldId id="279" r:id="rId24"/>
    <p:sldId id="280" r:id="rId25"/>
    <p:sldId id="281" r:id="rId26"/>
    <p:sldId id="282" r:id="rId27"/>
    <p:sldId id="283" r:id="rId28"/>
    <p:sldId id="284" r:id="rId29"/>
    <p:sldId id="294" r:id="rId30"/>
    <p:sldId id="285" r:id="rId31"/>
    <p:sldId id="293" r:id="rId32"/>
    <p:sldId id="295" r:id="rId33"/>
    <p:sldId id="296" r:id="rId34"/>
    <p:sldId id="297" r:id="rId35"/>
    <p:sldId id="303" r:id="rId36"/>
    <p:sldId id="304" r:id="rId37"/>
    <p:sldId id="298" r:id="rId38"/>
    <p:sldId id="299" r:id="rId39"/>
    <p:sldId id="300" r:id="rId40"/>
    <p:sldId id="301" r:id="rId41"/>
    <p:sldId id="286" r:id="rId42"/>
    <p:sldId id="290" r:id="rId43"/>
    <p:sldId id="291" r:id="rId44"/>
    <p:sldId id="29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0430" autoAdjust="0"/>
  </p:normalViewPr>
  <p:slideViewPr>
    <p:cSldViewPr>
      <p:cViewPr varScale="1">
        <p:scale>
          <a:sx n="46" d="100"/>
          <a:sy n="46" d="100"/>
        </p:scale>
        <p:origin x="-199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Work\Active%20Projects\Arctic%20Coastal%20Plain\Teshekpuk\Teshekpuk_ice_off_on_model_added.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Work\Active%20Projects\Arctic%20Coastal%20Plain\Teshekpuk\Teshekpuk_ice_off_on_model_added.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Work\Active%20Projects\Arctic%20Coastal%20Plain\Teshekpuk\Teshekpuk_ice_off_on_model_added.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Work\Active%20Projects\Arctic%20Coastal%20Plain\Teshekpuk\Teshekpuk_ice_off_on_model_added.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Work\Active%20Projects\Arctic%20Coastal%20Plain\Teshekpuk\Teshekpuk_ice_off_on_model_added.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Work\Active%20Projects\Arctic%20Coastal%20Plain\Teshekpuk\Barrow_MM_1949-2010.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Work\Active%20Projects\Arctic%20Coastal%20Plain\Teshekpuk\Evap_Tesh.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Work\Active%20Projects\Arctic%20Coastal%20Plain\Teshekpuk\Teshekpuk_ice_off_on_model_adde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lineMarker"/>
        <c:ser>
          <c:idx val="0"/>
          <c:order val="0"/>
          <c:tx>
            <c:strRef>
              <c:f>Sheet1!$B$1</c:f>
              <c:strCache>
                <c:ptCount val="1"/>
                <c:pt idx="0">
                  <c:v>Certainity Factor</c:v>
                </c:pt>
              </c:strCache>
            </c:strRef>
          </c:tx>
          <c:marker>
            <c:symbol val="none"/>
          </c:marker>
          <c:xVal>
            <c:numRef>
              <c:f>Sheet1!$A$2:$A$64</c:f>
              <c:numCache>
                <c:formatCode>General</c:formatCode>
                <c:ptCount val="63"/>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numCache>
            </c:numRef>
          </c:xVal>
          <c:yVal>
            <c:numRef>
              <c:f>Sheet1!$B$2:$B$64</c:f>
              <c:numCache>
                <c:formatCode>General</c:formatCode>
                <c:ptCount val="63"/>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5</c:v>
                </c:pt>
                <c:pt idx="28">
                  <c:v>5</c:v>
                </c:pt>
                <c:pt idx="29">
                  <c:v>5</c:v>
                </c:pt>
                <c:pt idx="30">
                  <c:v>5</c:v>
                </c:pt>
                <c:pt idx="31">
                  <c:v>5</c:v>
                </c:pt>
                <c:pt idx="32">
                  <c:v>5</c:v>
                </c:pt>
                <c:pt idx="33">
                  <c:v>5</c:v>
                </c:pt>
                <c:pt idx="34">
                  <c:v>5</c:v>
                </c:pt>
                <c:pt idx="35">
                  <c:v>5</c:v>
                </c:pt>
                <c:pt idx="36">
                  <c:v>5</c:v>
                </c:pt>
                <c:pt idx="37">
                  <c:v>5</c:v>
                </c:pt>
                <c:pt idx="38">
                  <c:v>5</c:v>
                </c:pt>
                <c:pt idx="39">
                  <c:v>5</c:v>
                </c:pt>
                <c:pt idx="40">
                  <c:v>5</c:v>
                </c:pt>
                <c:pt idx="41">
                  <c:v>5</c:v>
                </c:pt>
                <c:pt idx="42">
                  <c:v>5</c:v>
                </c:pt>
                <c:pt idx="43">
                  <c:v>5</c:v>
                </c:pt>
                <c:pt idx="44">
                  <c:v>5</c:v>
                </c:pt>
                <c:pt idx="45">
                  <c:v>5</c:v>
                </c:pt>
                <c:pt idx="46">
                  <c:v>5</c:v>
                </c:pt>
                <c:pt idx="47">
                  <c:v>5</c:v>
                </c:pt>
                <c:pt idx="48">
                  <c:v>5</c:v>
                </c:pt>
                <c:pt idx="49">
                  <c:v>5</c:v>
                </c:pt>
                <c:pt idx="50">
                  <c:v>5</c:v>
                </c:pt>
                <c:pt idx="51">
                  <c:v>5</c:v>
                </c:pt>
                <c:pt idx="52">
                  <c:v>5</c:v>
                </c:pt>
                <c:pt idx="53">
                  <c:v>5</c:v>
                </c:pt>
                <c:pt idx="54">
                  <c:v>5</c:v>
                </c:pt>
                <c:pt idx="55">
                  <c:v>5</c:v>
                </c:pt>
                <c:pt idx="56">
                  <c:v>5</c:v>
                </c:pt>
                <c:pt idx="57">
                  <c:v>7</c:v>
                </c:pt>
                <c:pt idx="58">
                  <c:v>7</c:v>
                </c:pt>
                <c:pt idx="59">
                  <c:v>7</c:v>
                </c:pt>
                <c:pt idx="60">
                  <c:v>9</c:v>
                </c:pt>
                <c:pt idx="61">
                  <c:v>9</c:v>
                </c:pt>
                <c:pt idx="62">
                  <c:v>9</c:v>
                </c:pt>
              </c:numCache>
            </c:numRef>
          </c:yVal>
        </c:ser>
        <c:axId val="100244096"/>
        <c:axId val="101742848"/>
      </c:scatterChart>
      <c:valAx>
        <c:axId val="100244096"/>
        <c:scaling>
          <c:orientation val="minMax"/>
          <c:max val="2010"/>
          <c:min val="1946"/>
        </c:scaling>
        <c:axPos val="b"/>
        <c:numFmt formatCode="General" sourceLinked="1"/>
        <c:tickLblPos val="nextTo"/>
        <c:crossAx val="101742848"/>
        <c:crosses val="autoZero"/>
        <c:crossBetween val="midCat"/>
      </c:valAx>
      <c:valAx>
        <c:axId val="101742848"/>
        <c:scaling>
          <c:orientation val="minMax"/>
        </c:scaling>
        <c:axPos val="l"/>
        <c:title>
          <c:tx>
            <c:rich>
              <a:bodyPr rot="-5400000" vert="horz"/>
              <a:lstStyle/>
              <a:p>
                <a:pPr>
                  <a:defRPr/>
                </a:pPr>
                <a:r>
                  <a:rPr lang="en-US" sz="2000"/>
                  <a:t>Certainty Index</a:t>
                </a:r>
              </a:p>
            </c:rich>
          </c:tx>
          <c:layout/>
        </c:title>
        <c:numFmt formatCode="General" sourceLinked="1"/>
        <c:tickLblPos val="nextTo"/>
        <c:crossAx val="100244096"/>
        <c:crosses val="autoZero"/>
        <c:crossBetween val="midCat"/>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3125543307086651"/>
          <c:y val="4.3667727374786122E-2"/>
          <c:w val="0.81753784776902849"/>
          <c:h val="0.8285805867186955"/>
        </c:manualLayout>
      </c:layout>
      <c:scatterChart>
        <c:scatterStyle val="lineMarker"/>
        <c:ser>
          <c:idx val="0"/>
          <c:order val="0"/>
          <c:tx>
            <c:v>Ice-out (model)</c:v>
          </c:tx>
          <c:spPr>
            <a:ln>
              <a:solidFill>
                <a:schemeClr val="tx1"/>
              </a:solidFill>
            </a:ln>
          </c:spPr>
          <c:marker>
            <c:symbol val="none"/>
          </c:marker>
          <c:xVal>
            <c:numRef>
              <c:f>ModelResults!$A$29:$A$64</c:f>
              <c:numCache>
                <c:formatCode>General</c:formatCode>
                <c:ptCount val="36"/>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numCache>
            </c:numRef>
          </c:xVal>
          <c:yVal>
            <c:numRef>
              <c:f>ModelResults!$B$29:$B$64</c:f>
              <c:numCache>
                <c:formatCode>d\-mmm</c:formatCode>
                <c:ptCount val="36"/>
                <c:pt idx="0">
                  <c:v>40394</c:v>
                </c:pt>
                <c:pt idx="1">
                  <c:v>40414</c:v>
                </c:pt>
                <c:pt idx="2">
                  <c:v>40399</c:v>
                </c:pt>
                <c:pt idx="3">
                  <c:v>40390</c:v>
                </c:pt>
                <c:pt idx="4">
                  <c:v>40390</c:v>
                </c:pt>
                <c:pt idx="5">
                  <c:v>40386</c:v>
                </c:pt>
                <c:pt idx="6">
                  <c:v>40389</c:v>
                </c:pt>
                <c:pt idx="7">
                  <c:v>40386</c:v>
                </c:pt>
                <c:pt idx="8">
                  <c:v>40396</c:v>
                </c:pt>
                <c:pt idx="9">
                  <c:v>40394</c:v>
                </c:pt>
                <c:pt idx="10">
                  <c:v>40370</c:v>
                </c:pt>
                <c:pt idx="11">
                  <c:v>40385</c:v>
                </c:pt>
                <c:pt idx="12">
                  <c:v>40376</c:v>
                </c:pt>
                <c:pt idx="13">
                  <c:v>40384</c:v>
                </c:pt>
                <c:pt idx="14">
                  <c:v>40389</c:v>
                </c:pt>
                <c:pt idx="15">
                  <c:v>40371</c:v>
                </c:pt>
                <c:pt idx="16">
                  <c:v>40372</c:v>
                </c:pt>
                <c:pt idx="17">
                  <c:v>40381</c:v>
                </c:pt>
                <c:pt idx="18">
                  <c:v>40381</c:v>
                </c:pt>
                <c:pt idx="19">
                  <c:v>40372</c:v>
                </c:pt>
                <c:pt idx="20">
                  <c:v>40386</c:v>
                </c:pt>
                <c:pt idx="21">
                  <c:v>40374</c:v>
                </c:pt>
                <c:pt idx="22">
                  <c:v>40371</c:v>
                </c:pt>
                <c:pt idx="23">
                  <c:v>40383</c:v>
                </c:pt>
                <c:pt idx="24">
                  <c:v>40366</c:v>
                </c:pt>
                <c:pt idx="25">
                  <c:v>40373</c:v>
                </c:pt>
                <c:pt idx="26">
                  <c:v>40381</c:v>
                </c:pt>
                <c:pt idx="27">
                  <c:v>40387</c:v>
                </c:pt>
                <c:pt idx="28">
                  <c:v>40390</c:v>
                </c:pt>
                <c:pt idx="29">
                  <c:v>40379</c:v>
                </c:pt>
                <c:pt idx="30">
                  <c:v>40368</c:v>
                </c:pt>
                <c:pt idx="31">
                  <c:v>40387</c:v>
                </c:pt>
                <c:pt idx="32">
                  <c:v>40377</c:v>
                </c:pt>
                <c:pt idx="33">
                  <c:v>40374</c:v>
                </c:pt>
                <c:pt idx="34">
                  <c:v>40373</c:v>
                </c:pt>
                <c:pt idx="35">
                  <c:v>40375</c:v>
                </c:pt>
              </c:numCache>
            </c:numRef>
          </c:yVal>
        </c:ser>
        <c:ser>
          <c:idx val="1"/>
          <c:order val="1"/>
          <c:tx>
            <c:v>Ice present (Landsat)</c:v>
          </c:tx>
          <c:spPr>
            <a:ln>
              <a:noFill/>
            </a:ln>
          </c:spPr>
          <c:marker>
            <c:symbol val="triangle"/>
            <c:size val="5"/>
            <c:spPr>
              <a:solidFill>
                <a:schemeClr val="accent1"/>
              </a:solidFill>
              <a:ln>
                <a:solidFill>
                  <a:prstClr val="black"/>
                </a:solidFill>
              </a:ln>
            </c:spPr>
          </c:marker>
          <c:xVal>
            <c:numRef>
              <c:f>ModelResults!$H$29:$H$63</c:f>
              <c:numCache>
                <c:formatCode>General</c:formatCode>
                <c:ptCount val="35"/>
                <c:pt idx="0">
                  <c:v>1974</c:v>
                </c:pt>
                <c:pt idx="1">
                  <c:v>1975</c:v>
                </c:pt>
                <c:pt idx="2">
                  <c:v>1976</c:v>
                </c:pt>
                <c:pt idx="3">
                  <c:v>1977</c:v>
                </c:pt>
                <c:pt idx="4">
                  <c:v>1978</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numCache>
            </c:numRef>
          </c:xVal>
          <c:yVal>
            <c:numRef>
              <c:f>ModelResults!$I$29:$I$63</c:f>
              <c:numCache>
                <c:formatCode>d\-mmm</c:formatCode>
                <c:ptCount val="35"/>
                <c:pt idx="0">
                  <c:v>40379</c:v>
                </c:pt>
                <c:pt idx="1">
                  <c:v>40383</c:v>
                </c:pt>
                <c:pt idx="2">
                  <c:v>40392</c:v>
                </c:pt>
                <c:pt idx="3">
                  <c:v>40389</c:v>
                </c:pt>
                <c:pt idx="4">
                  <c:v>40376</c:v>
                </c:pt>
                <c:pt idx="5">
                  <c:v>40380</c:v>
                </c:pt>
                <c:pt idx="6">
                  <c:v>40369</c:v>
                </c:pt>
                <c:pt idx="7">
                  <c:v>40373</c:v>
                </c:pt>
                <c:pt idx="8">
                  <c:v>40382</c:v>
                </c:pt>
                <c:pt idx="9">
                  <c:v>40382</c:v>
                </c:pt>
                <c:pt idx="10">
                  <c:v>40383</c:v>
                </c:pt>
                <c:pt idx="11">
                  <c:v>40379</c:v>
                </c:pt>
                <c:pt idx="12">
                  <c:v>40381</c:v>
                </c:pt>
                <c:pt idx="13">
                  <c:v>40379</c:v>
                </c:pt>
                <c:pt idx="14">
                  <c:v>40377</c:v>
                </c:pt>
                <c:pt idx="15">
                  <c:v>40372</c:v>
                </c:pt>
                <c:pt idx="16">
                  <c:v>40383</c:v>
                </c:pt>
                <c:pt idx="17">
                  <c:v>40375</c:v>
                </c:pt>
                <c:pt idx="18">
                  <c:v>40369</c:v>
                </c:pt>
                <c:pt idx="19">
                  <c:v>40377</c:v>
                </c:pt>
                <c:pt idx="20">
                  <c:v>40374</c:v>
                </c:pt>
                <c:pt idx="21">
                  <c:v>40368</c:v>
                </c:pt>
                <c:pt idx="22">
                  <c:v>40372</c:v>
                </c:pt>
                <c:pt idx="23">
                  <c:v>40367</c:v>
                </c:pt>
                <c:pt idx="24">
                  <c:v>40375</c:v>
                </c:pt>
                <c:pt idx="25">
                  <c:v>40381</c:v>
                </c:pt>
                <c:pt idx="26">
                  <c:v>40371</c:v>
                </c:pt>
                <c:pt idx="27">
                  <c:v>40379</c:v>
                </c:pt>
                <c:pt idx="28">
                  <c:v>40371</c:v>
                </c:pt>
                <c:pt idx="29">
                  <c:v>40368</c:v>
                </c:pt>
                <c:pt idx="30">
                  <c:v>40387</c:v>
                </c:pt>
                <c:pt idx="31">
                  <c:v>40372</c:v>
                </c:pt>
                <c:pt idx="32">
                  <c:v>40375</c:v>
                </c:pt>
                <c:pt idx="33">
                  <c:v>40366</c:v>
                </c:pt>
                <c:pt idx="34">
                  <c:v>40371</c:v>
                </c:pt>
              </c:numCache>
            </c:numRef>
          </c:yVal>
        </c:ser>
        <c:ser>
          <c:idx val="2"/>
          <c:order val="2"/>
          <c:tx>
            <c:v>Ice absent (Landsat)</c:v>
          </c:tx>
          <c:spPr>
            <a:ln>
              <a:noFill/>
            </a:ln>
          </c:spPr>
          <c:marker>
            <c:symbol val="square"/>
            <c:size val="5"/>
            <c:spPr>
              <a:solidFill>
                <a:srgbClr val="FF0000"/>
              </a:solidFill>
              <a:ln>
                <a:solidFill>
                  <a:prstClr val="black"/>
                </a:solidFill>
              </a:ln>
            </c:spPr>
          </c:marker>
          <c:xVal>
            <c:numRef>
              <c:f>ModelResults!$H$29:$H$63</c:f>
              <c:numCache>
                <c:formatCode>General</c:formatCode>
                <c:ptCount val="35"/>
                <c:pt idx="0">
                  <c:v>1974</c:v>
                </c:pt>
                <c:pt idx="1">
                  <c:v>1975</c:v>
                </c:pt>
                <c:pt idx="2">
                  <c:v>1976</c:v>
                </c:pt>
                <c:pt idx="3">
                  <c:v>1977</c:v>
                </c:pt>
                <c:pt idx="4">
                  <c:v>1978</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numCache>
            </c:numRef>
          </c:xVal>
          <c:yVal>
            <c:numRef>
              <c:f>ModelResults!$J$29:$J$63</c:f>
              <c:numCache>
                <c:formatCode>d\-mmm</c:formatCode>
                <c:ptCount val="35"/>
                <c:pt idx="0">
                  <c:v>40394</c:v>
                </c:pt>
                <c:pt idx="1">
                  <c:v>40396</c:v>
                </c:pt>
                <c:pt idx="2">
                  <c:v>40409</c:v>
                </c:pt>
                <c:pt idx="3">
                  <c:v>40392</c:v>
                </c:pt>
                <c:pt idx="4">
                  <c:v>40392</c:v>
                </c:pt>
                <c:pt idx="5">
                  <c:v>40388</c:v>
                </c:pt>
                <c:pt idx="6">
                  <c:v>40383</c:v>
                </c:pt>
                <c:pt idx="7">
                  <c:v>40390</c:v>
                </c:pt>
                <c:pt idx="8">
                  <c:v>40391</c:v>
                </c:pt>
                <c:pt idx="9">
                  <c:v>40387</c:v>
                </c:pt>
                <c:pt idx="10">
                  <c:v>40390</c:v>
                </c:pt>
                <c:pt idx="11">
                  <c:v>40384</c:v>
                </c:pt>
                <c:pt idx="12">
                  <c:v>40387</c:v>
                </c:pt>
                <c:pt idx="13">
                  <c:v>40388</c:v>
                </c:pt>
                <c:pt idx="14">
                  <c:v>40382</c:v>
                </c:pt>
                <c:pt idx="15">
                  <c:v>40383</c:v>
                </c:pt>
                <c:pt idx="16">
                  <c:v>40391</c:v>
                </c:pt>
                <c:pt idx="17">
                  <c:v>40378</c:v>
                </c:pt>
                <c:pt idx="18">
                  <c:v>40377</c:v>
                </c:pt>
                <c:pt idx="19">
                  <c:v>40384</c:v>
                </c:pt>
                <c:pt idx="20">
                  <c:v>40378</c:v>
                </c:pt>
                <c:pt idx="21">
                  <c:v>40372</c:v>
                </c:pt>
                <c:pt idx="22">
                  <c:v>40377</c:v>
                </c:pt>
                <c:pt idx="23">
                  <c:v>40372</c:v>
                </c:pt>
                <c:pt idx="24">
                  <c:v>40382</c:v>
                </c:pt>
                <c:pt idx="25">
                  <c:v>40386</c:v>
                </c:pt>
                <c:pt idx="26">
                  <c:v>40378</c:v>
                </c:pt>
                <c:pt idx="27">
                  <c:v>40381</c:v>
                </c:pt>
                <c:pt idx="28">
                  <c:v>40377</c:v>
                </c:pt>
                <c:pt idx="29">
                  <c:v>40376</c:v>
                </c:pt>
                <c:pt idx="30">
                  <c:v>40394</c:v>
                </c:pt>
                <c:pt idx="31">
                  <c:v>40377</c:v>
                </c:pt>
                <c:pt idx="32">
                  <c:v>40379</c:v>
                </c:pt>
                <c:pt idx="33">
                  <c:v>40371</c:v>
                </c:pt>
                <c:pt idx="34">
                  <c:v>40373</c:v>
                </c:pt>
              </c:numCache>
            </c:numRef>
          </c:yVal>
        </c:ser>
        <c:ser>
          <c:idx val="3"/>
          <c:order val="3"/>
          <c:tx>
            <c:v>Ice-out (Landsat)</c:v>
          </c:tx>
          <c:spPr>
            <a:ln w="28575">
              <a:solidFill>
                <a:schemeClr val="tx1">
                  <a:lumMod val="75000"/>
                  <a:lumOff val="25000"/>
                </a:schemeClr>
              </a:solidFill>
              <a:prstDash val="sysDash"/>
            </a:ln>
          </c:spPr>
          <c:marker>
            <c:symbol val="none"/>
          </c:marker>
          <c:xVal>
            <c:numRef>
              <c:f>ModelResults!$H$29:$H$63</c:f>
              <c:numCache>
                <c:formatCode>General</c:formatCode>
                <c:ptCount val="35"/>
                <c:pt idx="0">
                  <c:v>1974</c:v>
                </c:pt>
                <c:pt idx="1">
                  <c:v>1975</c:v>
                </c:pt>
                <c:pt idx="2">
                  <c:v>1976</c:v>
                </c:pt>
                <c:pt idx="3">
                  <c:v>1977</c:v>
                </c:pt>
                <c:pt idx="4">
                  <c:v>1978</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numCache>
            </c:numRef>
          </c:xVal>
          <c:yVal>
            <c:numRef>
              <c:f>ModelResults!$K$29:$K$63</c:f>
              <c:numCache>
                <c:formatCode>[$-409]d\-mmm;@</c:formatCode>
                <c:ptCount val="35"/>
                <c:pt idx="0">
                  <c:v>40386.5</c:v>
                </c:pt>
                <c:pt idx="1">
                  <c:v>40389.5</c:v>
                </c:pt>
                <c:pt idx="2">
                  <c:v>40400.5</c:v>
                </c:pt>
                <c:pt idx="3">
                  <c:v>40390.5</c:v>
                </c:pt>
                <c:pt idx="4">
                  <c:v>40384</c:v>
                </c:pt>
                <c:pt idx="5">
                  <c:v>40384</c:v>
                </c:pt>
                <c:pt idx="6">
                  <c:v>40376</c:v>
                </c:pt>
                <c:pt idx="7">
                  <c:v>40381.5</c:v>
                </c:pt>
                <c:pt idx="8">
                  <c:v>40386.5</c:v>
                </c:pt>
                <c:pt idx="9">
                  <c:v>40384.5</c:v>
                </c:pt>
                <c:pt idx="10">
                  <c:v>40386.5</c:v>
                </c:pt>
                <c:pt idx="11">
                  <c:v>40381.5</c:v>
                </c:pt>
                <c:pt idx="12">
                  <c:v>40384</c:v>
                </c:pt>
                <c:pt idx="13">
                  <c:v>40383.5</c:v>
                </c:pt>
                <c:pt idx="14">
                  <c:v>40379.5</c:v>
                </c:pt>
                <c:pt idx="15">
                  <c:v>40377.5</c:v>
                </c:pt>
                <c:pt idx="16">
                  <c:v>40387</c:v>
                </c:pt>
                <c:pt idx="17">
                  <c:v>40376.5</c:v>
                </c:pt>
                <c:pt idx="18">
                  <c:v>40373</c:v>
                </c:pt>
                <c:pt idx="19">
                  <c:v>40380.5</c:v>
                </c:pt>
                <c:pt idx="20">
                  <c:v>40376</c:v>
                </c:pt>
                <c:pt idx="21">
                  <c:v>40370</c:v>
                </c:pt>
                <c:pt idx="22">
                  <c:v>40374.5</c:v>
                </c:pt>
                <c:pt idx="23">
                  <c:v>40369.5</c:v>
                </c:pt>
                <c:pt idx="24">
                  <c:v>40378.5</c:v>
                </c:pt>
                <c:pt idx="25">
                  <c:v>40383.5</c:v>
                </c:pt>
                <c:pt idx="26">
                  <c:v>40374.5</c:v>
                </c:pt>
                <c:pt idx="27">
                  <c:v>40380</c:v>
                </c:pt>
                <c:pt idx="28">
                  <c:v>40374</c:v>
                </c:pt>
                <c:pt idx="29">
                  <c:v>40372</c:v>
                </c:pt>
                <c:pt idx="30">
                  <c:v>40390.5</c:v>
                </c:pt>
                <c:pt idx="31">
                  <c:v>40374.5</c:v>
                </c:pt>
                <c:pt idx="32">
                  <c:v>40377</c:v>
                </c:pt>
                <c:pt idx="33">
                  <c:v>40368.5</c:v>
                </c:pt>
                <c:pt idx="34">
                  <c:v>40372</c:v>
                </c:pt>
              </c:numCache>
            </c:numRef>
          </c:yVal>
        </c:ser>
        <c:axId val="73036160"/>
        <c:axId val="73037696"/>
      </c:scatterChart>
      <c:valAx>
        <c:axId val="73036160"/>
        <c:scaling>
          <c:orientation val="minMax"/>
          <c:max val="2011"/>
          <c:min val="1973"/>
        </c:scaling>
        <c:axPos val="b"/>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73037696"/>
        <c:crosses val="autoZero"/>
        <c:crossBetween val="midCat"/>
      </c:valAx>
      <c:valAx>
        <c:axId val="73037696"/>
        <c:scaling>
          <c:orientation val="minMax"/>
        </c:scaling>
        <c:axPos val="l"/>
        <c:numFmt formatCode="d\-mmm" sourceLinked="1"/>
        <c:tickLblPos val="nextTo"/>
        <c:crossAx val="73036160"/>
        <c:crosses val="autoZero"/>
        <c:crossBetween val="midCat"/>
      </c:valAx>
    </c:plotArea>
    <c:legend>
      <c:legendPos val="r"/>
      <c:layout>
        <c:manualLayout>
          <c:xMode val="edge"/>
          <c:yMode val="edge"/>
          <c:x val="0.63182656167979123"/>
          <c:y val="3.9333844331405486E-2"/>
          <c:w val="0.32684010498687766"/>
          <c:h val="0.28449027942303678"/>
        </c:manualLayout>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3125543307086657"/>
          <c:y val="4.3667727374786122E-2"/>
          <c:w val="0.81753784776902849"/>
          <c:h val="0.8285805867186955"/>
        </c:manualLayout>
      </c:layout>
      <c:scatterChart>
        <c:scatterStyle val="lineMarker"/>
        <c:ser>
          <c:idx val="0"/>
          <c:order val="0"/>
          <c:tx>
            <c:v>Ice-on (model)</c:v>
          </c:tx>
          <c:spPr>
            <a:ln>
              <a:solidFill>
                <a:schemeClr val="tx1"/>
              </a:solidFill>
            </a:ln>
          </c:spPr>
          <c:marker>
            <c:symbol val="none"/>
          </c:marker>
          <c:xVal>
            <c:numRef>
              <c:f>ModelResults!$A$29:$A$64</c:f>
              <c:numCache>
                <c:formatCode>General</c:formatCode>
                <c:ptCount val="36"/>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numCache>
            </c:numRef>
          </c:xVal>
          <c:yVal>
            <c:numRef>
              <c:f>ModelResults!$D$29:$D$64</c:f>
              <c:numCache>
                <c:formatCode>d\-mmm</c:formatCode>
                <c:ptCount val="36"/>
                <c:pt idx="0">
                  <c:v>40453</c:v>
                </c:pt>
                <c:pt idx="1">
                  <c:v>40449</c:v>
                </c:pt>
                <c:pt idx="2">
                  <c:v>40459</c:v>
                </c:pt>
                <c:pt idx="3">
                  <c:v>40469</c:v>
                </c:pt>
                <c:pt idx="4">
                  <c:v>40459</c:v>
                </c:pt>
                <c:pt idx="5">
                  <c:v>40465</c:v>
                </c:pt>
                <c:pt idx="6">
                  <c:v>40449</c:v>
                </c:pt>
                <c:pt idx="7">
                  <c:v>40446</c:v>
                </c:pt>
                <c:pt idx="8">
                  <c:v>40448</c:v>
                </c:pt>
                <c:pt idx="9">
                  <c:v>40430</c:v>
                </c:pt>
                <c:pt idx="10">
                  <c:v>40460</c:v>
                </c:pt>
                <c:pt idx="11">
                  <c:v>40445</c:v>
                </c:pt>
                <c:pt idx="12">
                  <c:v>40454</c:v>
                </c:pt>
                <c:pt idx="13">
                  <c:v>40446</c:v>
                </c:pt>
                <c:pt idx="14">
                  <c:v>40424</c:v>
                </c:pt>
                <c:pt idx="15">
                  <c:v>40469</c:v>
                </c:pt>
                <c:pt idx="16">
                  <c:v>40451</c:v>
                </c:pt>
                <c:pt idx="17">
                  <c:v>40438</c:v>
                </c:pt>
                <c:pt idx="18">
                  <c:v>40440</c:v>
                </c:pt>
                <c:pt idx="19">
                  <c:v>40454</c:v>
                </c:pt>
                <c:pt idx="20">
                  <c:v>40445</c:v>
                </c:pt>
                <c:pt idx="21">
                  <c:v>40460</c:v>
                </c:pt>
                <c:pt idx="22">
                  <c:v>40440</c:v>
                </c:pt>
                <c:pt idx="23">
                  <c:v>40457</c:v>
                </c:pt>
                <c:pt idx="24">
                  <c:v>40465</c:v>
                </c:pt>
                <c:pt idx="25">
                  <c:v>40456</c:v>
                </c:pt>
                <c:pt idx="26">
                  <c:v>40454</c:v>
                </c:pt>
                <c:pt idx="27">
                  <c:v>40456</c:v>
                </c:pt>
                <c:pt idx="28">
                  <c:v>40468</c:v>
                </c:pt>
                <c:pt idx="29">
                  <c:v>40447</c:v>
                </c:pt>
                <c:pt idx="30">
                  <c:v>40459</c:v>
                </c:pt>
                <c:pt idx="31">
                  <c:v>40458</c:v>
                </c:pt>
                <c:pt idx="32">
                  <c:v>40466</c:v>
                </c:pt>
                <c:pt idx="33">
                  <c:v>40463</c:v>
                </c:pt>
                <c:pt idx="34">
                  <c:v>40460</c:v>
                </c:pt>
                <c:pt idx="35">
                  <c:v>40452</c:v>
                </c:pt>
              </c:numCache>
            </c:numRef>
          </c:yVal>
        </c:ser>
        <c:ser>
          <c:idx val="1"/>
          <c:order val="1"/>
          <c:tx>
            <c:v>Still water (Landsat)</c:v>
          </c:tx>
          <c:spPr>
            <a:ln>
              <a:noFill/>
            </a:ln>
          </c:spPr>
          <c:marker>
            <c:symbol val="triangle"/>
            <c:size val="5"/>
            <c:spPr>
              <a:solidFill>
                <a:schemeClr val="accent1"/>
              </a:solidFill>
              <a:ln>
                <a:solidFill>
                  <a:prstClr val="black"/>
                </a:solidFill>
              </a:ln>
            </c:spPr>
          </c:marker>
          <c:xVal>
            <c:numRef>
              <c:f>ModelResults!$H$29:$H$63</c:f>
              <c:numCache>
                <c:formatCode>General</c:formatCode>
                <c:ptCount val="35"/>
                <c:pt idx="0">
                  <c:v>1974</c:v>
                </c:pt>
                <c:pt idx="1">
                  <c:v>1975</c:v>
                </c:pt>
                <c:pt idx="2">
                  <c:v>1976</c:v>
                </c:pt>
                <c:pt idx="3">
                  <c:v>1977</c:v>
                </c:pt>
                <c:pt idx="4">
                  <c:v>1978</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numCache>
            </c:numRef>
          </c:xVal>
          <c:yVal>
            <c:numRef>
              <c:f>ModelResults!$N$29:$N$63</c:f>
              <c:numCache>
                <c:formatCode>d\-mmm</c:formatCode>
                <c:ptCount val="35"/>
                <c:pt idx="0">
                  <c:v>40447</c:v>
                </c:pt>
                <c:pt idx="1">
                  <c:v>40433</c:v>
                </c:pt>
                <c:pt idx="2">
                  <c:v>40448</c:v>
                </c:pt>
                <c:pt idx="3">
                  <c:v>40458</c:v>
                </c:pt>
                <c:pt idx="4">
                  <c:v>40448</c:v>
                </c:pt>
                <c:pt idx="5">
                  <c:v>40459</c:v>
                </c:pt>
                <c:pt idx="6">
                  <c:v>40438</c:v>
                </c:pt>
                <c:pt idx="7">
                  <c:v>40445</c:v>
                </c:pt>
                <c:pt idx="8">
                  <c:v>40455</c:v>
                </c:pt>
                <c:pt idx="9">
                  <c:v>40449</c:v>
                </c:pt>
                <c:pt idx="10">
                  <c:v>40454</c:v>
                </c:pt>
                <c:pt idx="11">
                  <c:v>40443</c:v>
                </c:pt>
                <c:pt idx="17">
                  <c:v>40456</c:v>
                </c:pt>
                <c:pt idx="24">
                  <c:v>40457</c:v>
                </c:pt>
                <c:pt idx="25">
                  <c:v>40448</c:v>
                </c:pt>
                <c:pt idx="26">
                  <c:v>40456</c:v>
                </c:pt>
                <c:pt idx="27">
                  <c:v>40454</c:v>
                </c:pt>
                <c:pt idx="28">
                  <c:v>40455</c:v>
                </c:pt>
                <c:pt idx="29">
                  <c:v>40452</c:v>
                </c:pt>
                <c:pt idx="31">
                  <c:v>40460</c:v>
                </c:pt>
                <c:pt idx="32">
                  <c:v>40450</c:v>
                </c:pt>
                <c:pt idx="33">
                  <c:v>40452</c:v>
                </c:pt>
                <c:pt idx="34">
                  <c:v>40457</c:v>
                </c:pt>
              </c:numCache>
            </c:numRef>
          </c:yVal>
        </c:ser>
        <c:ser>
          <c:idx val="2"/>
          <c:order val="2"/>
          <c:tx>
            <c:v>Ice covered (Landsat)</c:v>
          </c:tx>
          <c:spPr>
            <a:ln>
              <a:noFill/>
            </a:ln>
          </c:spPr>
          <c:marker>
            <c:symbol val="square"/>
            <c:size val="5"/>
            <c:spPr>
              <a:solidFill>
                <a:srgbClr val="FF0000"/>
              </a:solidFill>
              <a:ln>
                <a:solidFill>
                  <a:prstClr val="black"/>
                </a:solidFill>
              </a:ln>
            </c:spPr>
          </c:marker>
          <c:xVal>
            <c:numRef>
              <c:f>ModelResults!$H$29:$H$63</c:f>
              <c:numCache>
                <c:formatCode>General</c:formatCode>
                <c:ptCount val="35"/>
                <c:pt idx="0">
                  <c:v>1974</c:v>
                </c:pt>
                <c:pt idx="1">
                  <c:v>1975</c:v>
                </c:pt>
                <c:pt idx="2">
                  <c:v>1976</c:v>
                </c:pt>
                <c:pt idx="3">
                  <c:v>1977</c:v>
                </c:pt>
                <c:pt idx="4">
                  <c:v>1978</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numCache>
            </c:numRef>
          </c:xVal>
          <c:yVal>
            <c:numRef>
              <c:f>ModelResults!$O$29:$O$63</c:f>
              <c:numCache>
                <c:formatCode>General</c:formatCode>
                <c:ptCount val="35"/>
                <c:pt idx="0" formatCode="d\-mmm">
                  <c:v>40466</c:v>
                </c:pt>
                <c:pt idx="2" formatCode="d\-mmm">
                  <c:v>40463</c:v>
                </c:pt>
                <c:pt idx="4" formatCode="d\-mmm">
                  <c:v>40464</c:v>
                </c:pt>
                <c:pt idx="5" formatCode="d\-mmm">
                  <c:v>40463</c:v>
                </c:pt>
                <c:pt idx="6" formatCode="d\-mmm">
                  <c:v>40455</c:v>
                </c:pt>
                <c:pt idx="7" formatCode="d\-mmm">
                  <c:v>40461</c:v>
                </c:pt>
                <c:pt idx="8" formatCode="d\-mmm">
                  <c:v>40464</c:v>
                </c:pt>
                <c:pt idx="10" formatCode="d\-mmm">
                  <c:v>40463</c:v>
                </c:pt>
                <c:pt idx="11" formatCode="d\-mmm">
                  <c:v>40457</c:v>
                </c:pt>
                <c:pt idx="23" formatCode="d\-mmm">
                  <c:v>40462</c:v>
                </c:pt>
                <c:pt idx="24" formatCode="d\-mmm">
                  <c:v>40466</c:v>
                </c:pt>
                <c:pt idx="25" formatCode="d\-mmm">
                  <c:v>40455</c:v>
                </c:pt>
                <c:pt idx="26" formatCode="d\-mmm">
                  <c:v>40469</c:v>
                </c:pt>
                <c:pt idx="28" formatCode="d\-mmm">
                  <c:v>40471</c:v>
                </c:pt>
                <c:pt idx="29" formatCode="d\-mmm">
                  <c:v>40459</c:v>
                </c:pt>
                <c:pt idx="30" formatCode="d\-mmm">
                  <c:v>40452</c:v>
                </c:pt>
                <c:pt idx="31" formatCode="d\-mmm">
                  <c:v>40466</c:v>
                </c:pt>
                <c:pt idx="32" formatCode="d\-mmm">
                  <c:v>40459</c:v>
                </c:pt>
                <c:pt idx="33" formatCode="d\-mmm">
                  <c:v>40458</c:v>
                </c:pt>
                <c:pt idx="34" formatCode="d\-mmm">
                  <c:v>40467</c:v>
                </c:pt>
              </c:numCache>
            </c:numRef>
          </c:yVal>
        </c:ser>
        <c:axId val="102763136"/>
        <c:axId val="102773504"/>
      </c:scatterChart>
      <c:valAx>
        <c:axId val="102763136"/>
        <c:scaling>
          <c:orientation val="minMax"/>
          <c:max val="2011"/>
          <c:min val="1973"/>
        </c:scaling>
        <c:axPos val="b"/>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02773504"/>
        <c:crosses val="autoZero"/>
        <c:crossBetween val="midCat"/>
      </c:valAx>
      <c:valAx>
        <c:axId val="102773504"/>
        <c:scaling>
          <c:orientation val="minMax"/>
        </c:scaling>
        <c:axPos val="l"/>
        <c:numFmt formatCode="d\-mmm" sourceLinked="1"/>
        <c:tickLblPos val="nextTo"/>
        <c:crossAx val="102763136"/>
        <c:crosses val="autoZero"/>
        <c:crossBetween val="midCat"/>
      </c:valAx>
    </c:plotArea>
    <c:legend>
      <c:legendPos val="r"/>
      <c:layout>
        <c:manualLayout>
          <c:xMode val="edge"/>
          <c:yMode val="edge"/>
          <c:x val="0.65582656167979136"/>
          <c:y val="0.56637415898233956"/>
          <c:w val="0.32684010498687788"/>
          <c:h val="0.28449027942303678"/>
        </c:manualLayout>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2713553805774278"/>
          <c:y val="4.3667727374786122E-2"/>
          <c:w val="0.80052451443569561"/>
          <c:h val="0.8285805867186955"/>
        </c:manualLayout>
      </c:layout>
      <c:scatterChart>
        <c:scatterStyle val="lineMarker"/>
        <c:ser>
          <c:idx val="0"/>
          <c:order val="0"/>
          <c:tx>
            <c:v>Ice-out</c:v>
          </c:tx>
          <c:spPr>
            <a:ln>
              <a:solidFill>
                <a:srgbClr val="FF0000"/>
              </a:solidFill>
            </a:ln>
          </c:spPr>
          <c:marker>
            <c:symbol val="none"/>
          </c:marker>
          <c:trendline>
            <c:trendlineType val="linear"/>
            <c:dispRSqr val="1"/>
            <c:dispEq val="1"/>
            <c:trendlineLbl>
              <c:layout>
                <c:manualLayout>
                  <c:x val="-0.36800356955380653"/>
                  <c:y val="3.4510332226170851E-2"/>
                </c:manualLayout>
              </c:layout>
              <c:numFmt formatCode="General" sourceLinked="0"/>
            </c:trendlineLbl>
          </c:trendline>
          <c:xVal>
            <c:numRef>
              <c:f>ModelResults!$A$2:$A$64</c:f>
              <c:numCache>
                <c:formatCode>General</c:formatCode>
                <c:ptCount val="63"/>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numCache>
            </c:numRef>
          </c:xVal>
          <c:yVal>
            <c:numRef>
              <c:f>ModelResults!$B$2:$B$64</c:f>
              <c:numCache>
                <c:formatCode>d\-mmm</c:formatCode>
                <c:ptCount val="63"/>
                <c:pt idx="0">
                  <c:v>40390</c:v>
                </c:pt>
                <c:pt idx="1">
                  <c:v>40389</c:v>
                </c:pt>
                <c:pt idx="2">
                  <c:v>40401</c:v>
                </c:pt>
                <c:pt idx="3">
                  <c:v>40384</c:v>
                </c:pt>
                <c:pt idx="4">
                  <c:v>40378</c:v>
                </c:pt>
                <c:pt idx="5">
                  <c:v>40390</c:v>
                </c:pt>
                <c:pt idx="6">
                  <c:v>40395</c:v>
                </c:pt>
                <c:pt idx="7">
                  <c:v>40384</c:v>
                </c:pt>
                <c:pt idx="8">
                  <c:v>40405</c:v>
                </c:pt>
                <c:pt idx="9">
                  <c:v>40448</c:v>
                </c:pt>
                <c:pt idx="10">
                  <c:v>40391</c:v>
                </c:pt>
                <c:pt idx="11">
                  <c:v>40391</c:v>
                </c:pt>
                <c:pt idx="12">
                  <c:v>40395</c:v>
                </c:pt>
                <c:pt idx="13">
                  <c:v>40397</c:v>
                </c:pt>
                <c:pt idx="14">
                  <c:v>40394</c:v>
                </c:pt>
                <c:pt idx="15">
                  <c:v>40377</c:v>
                </c:pt>
                <c:pt idx="16">
                  <c:v>40399</c:v>
                </c:pt>
                <c:pt idx="17">
                  <c:v>40420</c:v>
                </c:pt>
                <c:pt idx="18">
                  <c:v>40408</c:v>
                </c:pt>
                <c:pt idx="19">
                  <c:v>40393</c:v>
                </c:pt>
                <c:pt idx="20">
                  <c:v>40395</c:v>
                </c:pt>
                <c:pt idx="21">
                  <c:v>40384</c:v>
                </c:pt>
                <c:pt idx="22">
                  <c:v>40448</c:v>
                </c:pt>
                <c:pt idx="23">
                  <c:v>40394</c:v>
                </c:pt>
                <c:pt idx="24">
                  <c:v>40385</c:v>
                </c:pt>
                <c:pt idx="25">
                  <c:v>40378</c:v>
                </c:pt>
                <c:pt idx="26">
                  <c:v>40391</c:v>
                </c:pt>
                <c:pt idx="27">
                  <c:v>40394</c:v>
                </c:pt>
                <c:pt idx="28">
                  <c:v>40414</c:v>
                </c:pt>
                <c:pt idx="29">
                  <c:v>40399</c:v>
                </c:pt>
                <c:pt idx="30">
                  <c:v>40390</c:v>
                </c:pt>
                <c:pt idx="31">
                  <c:v>40390</c:v>
                </c:pt>
                <c:pt idx="32">
                  <c:v>40386</c:v>
                </c:pt>
                <c:pt idx="33">
                  <c:v>40389</c:v>
                </c:pt>
                <c:pt idx="34">
                  <c:v>40386</c:v>
                </c:pt>
                <c:pt idx="35">
                  <c:v>40396</c:v>
                </c:pt>
                <c:pt idx="36">
                  <c:v>40394</c:v>
                </c:pt>
                <c:pt idx="37">
                  <c:v>40370</c:v>
                </c:pt>
                <c:pt idx="38">
                  <c:v>40385</c:v>
                </c:pt>
                <c:pt idx="39">
                  <c:v>40376</c:v>
                </c:pt>
                <c:pt idx="40">
                  <c:v>40384</c:v>
                </c:pt>
                <c:pt idx="41">
                  <c:v>40389</c:v>
                </c:pt>
                <c:pt idx="42">
                  <c:v>40371</c:v>
                </c:pt>
                <c:pt idx="43">
                  <c:v>40372</c:v>
                </c:pt>
                <c:pt idx="44">
                  <c:v>40381</c:v>
                </c:pt>
                <c:pt idx="45">
                  <c:v>40381</c:v>
                </c:pt>
                <c:pt idx="46">
                  <c:v>40372</c:v>
                </c:pt>
                <c:pt idx="47">
                  <c:v>40386</c:v>
                </c:pt>
                <c:pt idx="48">
                  <c:v>40374</c:v>
                </c:pt>
                <c:pt idx="49">
                  <c:v>40371</c:v>
                </c:pt>
                <c:pt idx="50">
                  <c:v>40383</c:v>
                </c:pt>
                <c:pt idx="51">
                  <c:v>40366</c:v>
                </c:pt>
                <c:pt idx="52">
                  <c:v>40373</c:v>
                </c:pt>
                <c:pt idx="53">
                  <c:v>40381</c:v>
                </c:pt>
                <c:pt idx="54">
                  <c:v>40387</c:v>
                </c:pt>
                <c:pt idx="55">
                  <c:v>40390</c:v>
                </c:pt>
                <c:pt idx="56">
                  <c:v>40379</c:v>
                </c:pt>
                <c:pt idx="57">
                  <c:v>40368</c:v>
                </c:pt>
                <c:pt idx="58">
                  <c:v>40387</c:v>
                </c:pt>
                <c:pt idx="59">
                  <c:v>40377</c:v>
                </c:pt>
                <c:pt idx="60">
                  <c:v>40374</c:v>
                </c:pt>
                <c:pt idx="61">
                  <c:v>40373</c:v>
                </c:pt>
                <c:pt idx="62">
                  <c:v>40375</c:v>
                </c:pt>
              </c:numCache>
            </c:numRef>
          </c:yVal>
        </c:ser>
        <c:ser>
          <c:idx val="1"/>
          <c:order val="1"/>
          <c:tx>
            <c:v>Ice-on</c:v>
          </c:tx>
          <c:spPr>
            <a:ln>
              <a:solidFill>
                <a:schemeClr val="tx2"/>
              </a:solidFill>
            </a:ln>
          </c:spPr>
          <c:marker>
            <c:symbol val="none"/>
          </c:marker>
          <c:trendline>
            <c:trendlineType val="linear"/>
            <c:dispRSqr val="1"/>
            <c:dispEq val="1"/>
            <c:trendlineLbl>
              <c:layout>
                <c:manualLayout>
                  <c:x val="-0.20310803149606346"/>
                  <c:y val="-0.14498130211599708"/>
                </c:manualLayout>
              </c:layout>
              <c:numFmt formatCode="General" sourceLinked="0"/>
            </c:trendlineLbl>
          </c:trendline>
          <c:xVal>
            <c:numRef>
              <c:f>ModelResults!$A$2:$A$64</c:f>
              <c:numCache>
                <c:formatCode>General</c:formatCode>
                <c:ptCount val="63"/>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numCache>
            </c:numRef>
          </c:xVal>
          <c:yVal>
            <c:numRef>
              <c:f>ModelResults!$D$2:$D$64</c:f>
              <c:numCache>
                <c:formatCode>d\-mmm</c:formatCode>
                <c:ptCount val="63"/>
                <c:pt idx="0">
                  <c:v>40460</c:v>
                </c:pt>
                <c:pt idx="1">
                  <c:v>40446</c:v>
                </c:pt>
                <c:pt idx="2">
                  <c:v>40464</c:v>
                </c:pt>
                <c:pt idx="3">
                  <c:v>40462</c:v>
                </c:pt>
                <c:pt idx="4">
                  <c:v>40448</c:v>
                </c:pt>
                <c:pt idx="5">
                  <c:v>40447</c:v>
                </c:pt>
                <c:pt idx="6">
                  <c:v>40436</c:v>
                </c:pt>
                <c:pt idx="7">
                  <c:v>40469</c:v>
                </c:pt>
                <c:pt idx="8">
                  <c:v>40422</c:v>
                </c:pt>
                <c:pt idx="9">
                  <c:v>40448</c:v>
                </c:pt>
                <c:pt idx="10">
                  <c:v>40440</c:v>
                </c:pt>
                <c:pt idx="11">
                  <c:v>40461</c:v>
                </c:pt>
                <c:pt idx="12">
                  <c:v>40449</c:v>
                </c:pt>
                <c:pt idx="13">
                  <c:v>40428</c:v>
                </c:pt>
                <c:pt idx="14">
                  <c:v>40461</c:v>
                </c:pt>
                <c:pt idx="15">
                  <c:v>40452</c:v>
                </c:pt>
                <c:pt idx="16">
                  <c:v>40437</c:v>
                </c:pt>
                <c:pt idx="17">
                  <c:v>40442</c:v>
                </c:pt>
                <c:pt idx="18">
                  <c:v>40449</c:v>
                </c:pt>
                <c:pt idx="19">
                  <c:v>40463</c:v>
                </c:pt>
                <c:pt idx="20">
                  <c:v>40430</c:v>
                </c:pt>
                <c:pt idx="21">
                  <c:v>40455</c:v>
                </c:pt>
                <c:pt idx="22">
                  <c:v>40448</c:v>
                </c:pt>
                <c:pt idx="23">
                  <c:v>40432</c:v>
                </c:pt>
                <c:pt idx="24">
                  <c:v>40459</c:v>
                </c:pt>
                <c:pt idx="25">
                  <c:v>40452</c:v>
                </c:pt>
                <c:pt idx="26">
                  <c:v>40464</c:v>
                </c:pt>
                <c:pt idx="27">
                  <c:v>40453</c:v>
                </c:pt>
                <c:pt idx="28">
                  <c:v>40449</c:v>
                </c:pt>
                <c:pt idx="29">
                  <c:v>40459</c:v>
                </c:pt>
                <c:pt idx="30">
                  <c:v>40469</c:v>
                </c:pt>
                <c:pt idx="31">
                  <c:v>40459</c:v>
                </c:pt>
                <c:pt idx="32">
                  <c:v>40465</c:v>
                </c:pt>
                <c:pt idx="33">
                  <c:v>40449</c:v>
                </c:pt>
                <c:pt idx="34">
                  <c:v>40446</c:v>
                </c:pt>
                <c:pt idx="35">
                  <c:v>40448</c:v>
                </c:pt>
                <c:pt idx="36">
                  <c:v>40430</c:v>
                </c:pt>
                <c:pt idx="37">
                  <c:v>40460</c:v>
                </c:pt>
                <c:pt idx="38">
                  <c:v>40445</c:v>
                </c:pt>
                <c:pt idx="39">
                  <c:v>40454</c:v>
                </c:pt>
                <c:pt idx="40">
                  <c:v>40446</c:v>
                </c:pt>
                <c:pt idx="41">
                  <c:v>40424</c:v>
                </c:pt>
                <c:pt idx="42">
                  <c:v>40469</c:v>
                </c:pt>
                <c:pt idx="43">
                  <c:v>40451</c:v>
                </c:pt>
                <c:pt idx="44">
                  <c:v>40438</c:v>
                </c:pt>
                <c:pt idx="45">
                  <c:v>40440</c:v>
                </c:pt>
                <c:pt idx="46">
                  <c:v>40454</c:v>
                </c:pt>
                <c:pt idx="47">
                  <c:v>40445</c:v>
                </c:pt>
                <c:pt idx="48">
                  <c:v>40460</c:v>
                </c:pt>
                <c:pt idx="49">
                  <c:v>40440</c:v>
                </c:pt>
                <c:pt idx="50">
                  <c:v>40457</c:v>
                </c:pt>
                <c:pt idx="51">
                  <c:v>40465</c:v>
                </c:pt>
                <c:pt idx="52">
                  <c:v>40456</c:v>
                </c:pt>
                <c:pt idx="53">
                  <c:v>40454</c:v>
                </c:pt>
                <c:pt idx="54">
                  <c:v>40456</c:v>
                </c:pt>
                <c:pt idx="55">
                  <c:v>40468</c:v>
                </c:pt>
                <c:pt idx="56">
                  <c:v>40447</c:v>
                </c:pt>
                <c:pt idx="57">
                  <c:v>40459</c:v>
                </c:pt>
                <c:pt idx="58">
                  <c:v>40458</c:v>
                </c:pt>
                <c:pt idx="59">
                  <c:v>40466</c:v>
                </c:pt>
                <c:pt idx="60">
                  <c:v>40463</c:v>
                </c:pt>
                <c:pt idx="61">
                  <c:v>40460</c:v>
                </c:pt>
                <c:pt idx="62">
                  <c:v>40452</c:v>
                </c:pt>
              </c:numCache>
            </c:numRef>
          </c:yVal>
        </c:ser>
        <c:axId val="102816384"/>
        <c:axId val="102826368"/>
      </c:scatterChart>
      <c:valAx>
        <c:axId val="102816384"/>
        <c:scaling>
          <c:orientation val="minMax"/>
          <c:max val="2015"/>
          <c:min val="1945"/>
        </c:scaling>
        <c:axPos val="b"/>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02826368"/>
        <c:crosses val="autoZero"/>
        <c:crossBetween val="midCat"/>
      </c:valAx>
      <c:valAx>
        <c:axId val="102826368"/>
        <c:scaling>
          <c:orientation val="minMax"/>
        </c:scaling>
        <c:axPos val="l"/>
        <c:numFmt formatCode="d\-mmm" sourceLinked="1"/>
        <c:tickLblPos val="nextTo"/>
        <c:crossAx val="102816384"/>
        <c:crosses val="autoZero"/>
        <c:crossBetween val="midCat"/>
      </c:valAx>
    </c:plotArea>
    <c:legend>
      <c:legendPos val="r"/>
      <c:legendEntry>
        <c:idx val="2"/>
        <c:delete val="1"/>
      </c:legendEntry>
      <c:legendEntry>
        <c:idx val="3"/>
        <c:delete val="1"/>
      </c:legendEntry>
      <c:layout>
        <c:manualLayout>
          <c:xMode val="edge"/>
          <c:yMode val="edge"/>
          <c:x val="0.7120266666666667"/>
          <c:y val="0.36562097879358074"/>
          <c:w val="0.2453066666666667"/>
          <c:h val="0.28449027942303678"/>
        </c:manualLayout>
      </c:layout>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493625397889094"/>
          <c:y val="5.8819295315358323E-2"/>
          <c:w val="0.80052451443569561"/>
          <c:h val="0.8285805867186955"/>
        </c:manualLayout>
      </c:layout>
      <c:scatterChart>
        <c:scatterStyle val="lineMarker"/>
        <c:ser>
          <c:idx val="0"/>
          <c:order val="0"/>
          <c:tx>
            <c:v>Ice-out</c:v>
          </c:tx>
          <c:spPr>
            <a:ln>
              <a:solidFill>
                <a:srgbClr val="00B050"/>
              </a:solidFill>
            </a:ln>
          </c:spPr>
          <c:marker>
            <c:symbol val="none"/>
          </c:marker>
          <c:trendline>
            <c:trendlineType val="linear"/>
            <c:dispRSqr val="1"/>
            <c:dispEq val="1"/>
            <c:trendlineLbl>
              <c:layout>
                <c:manualLayout>
                  <c:x val="4.6783202099737527E-2"/>
                  <c:y val="0.30027361624044852"/>
                </c:manualLayout>
              </c:layout>
              <c:numFmt formatCode="General" sourceLinked="0"/>
            </c:trendlineLbl>
          </c:trendline>
          <c:xVal>
            <c:numRef>
              <c:f>ModelResults!$A$2:$A$64</c:f>
              <c:numCache>
                <c:formatCode>General</c:formatCode>
                <c:ptCount val="63"/>
                <c:pt idx="0">
                  <c:v>1947</c:v>
                </c:pt>
                <c:pt idx="1">
                  <c:v>1948</c:v>
                </c:pt>
                <c:pt idx="2">
                  <c:v>1949</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numCache>
            </c:numRef>
          </c:xVal>
          <c:yVal>
            <c:numRef>
              <c:f>ModelResults!$E$2:$E$64</c:f>
              <c:numCache>
                <c:formatCode>General</c:formatCode>
                <c:ptCount val="63"/>
                <c:pt idx="0">
                  <c:v>70</c:v>
                </c:pt>
                <c:pt idx="1">
                  <c:v>57</c:v>
                </c:pt>
                <c:pt idx="2">
                  <c:v>63</c:v>
                </c:pt>
                <c:pt idx="3">
                  <c:v>78</c:v>
                </c:pt>
                <c:pt idx="4">
                  <c:v>70</c:v>
                </c:pt>
                <c:pt idx="5">
                  <c:v>57</c:v>
                </c:pt>
                <c:pt idx="6">
                  <c:v>41</c:v>
                </c:pt>
                <c:pt idx="7">
                  <c:v>85</c:v>
                </c:pt>
                <c:pt idx="8">
                  <c:v>17</c:v>
                </c:pt>
                <c:pt idx="9">
                  <c:v>0</c:v>
                </c:pt>
                <c:pt idx="10">
                  <c:v>49</c:v>
                </c:pt>
                <c:pt idx="11">
                  <c:v>70</c:v>
                </c:pt>
                <c:pt idx="12">
                  <c:v>54</c:v>
                </c:pt>
                <c:pt idx="13">
                  <c:v>31</c:v>
                </c:pt>
                <c:pt idx="14">
                  <c:v>67</c:v>
                </c:pt>
                <c:pt idx="15">
                  <c:v>75</c:v>
                </c:pt>
                <c:pt idx="16">
                  <c:v>38</c:v>
                </c:pt>
                <c:pt idx="17">
                  <c:v>22</c:v>
                </c:pt>
                <c:pt idx="18">
                  <c:v>41</c:v>
                </c:pt>
                <c:pt idx="19">
                  <c:v>70</c:v>
                </c:pt>
                <c:pt idx="20">
                  <c:v>35</c:v>
                </c:pt>
                <c:pt idx="21">
                  <c:v>71</c:v>
                </c:pt>
                <c:pt idx="22">
                  <c:v>0</c:v>
                </c:pt>
                <c:pt idx="23">
                  <c:v>38</c:v>
                </c:pt>
                <c:pt idx="24">
                  <c:v>74</c:v>
                </c:pt>
                <c:pt idx="25">
                  <c:v>74</c:v>
                </c:pt>
                <c:pt idx="26">
                  <c:v>73</c:v>
                </c:pt>
                <c:pt idx="27">
                  <c:v>59</c:v>
                </c:pt>
                <c:pt idx="28">
                  <c:v>35</c:v>
                </c:pt>
                <c:pt idx="29">
                  <c:v>60</c:v>
                </c:pt>
                <c:pt idx="30">
                  <c:v>79</c:v>
                </c:pt>
                <c:pt idx="31">
                  <c:v>69</c:v>
                </c:pt>
                <c:pt idx="32">
                  <c:v>79</c:v>
                </c:pt>
                <c:pt idx="33">
                  <c:v>60</c:v>
                </c:pt>
                <c:pt idx="34">
                  <c:v>60</c:v>
                </c:pt>
                <c:pt idx="35">
                  <c:v>52</c:v>
                </c:pt>
                <c:pt idx="36">
                  <c:v>36</c:v>
                </c:pt>
                <c:pt idx="37">
                  <c:v>90</c:v>
                </c:pt>
                <c:pt idx="38">
                  <c:v>60</c:v>
                </c:pt>
                <c:pt idx="39">
                  <c:v>78</c:v>
                </c:pt>
                <c:pt idx="40">
                  <c:v>62</c:v>
                </c:pt>
                <c:pt idx="41">
                  <c:v>35</c:v>
                </c:pt>
                <c:pt idx="42">
                  <c:v>98</c:v>
                </c:pt>
                <c:pt idx="43">
                  <c:v>79</c:v>
                </c:pt>
                <c:pt idx="44">
                  <c:v>57</c:v>
                </c:pt>
                <c:pt idx="45">
                  <c:v>59</c:v>
                </c:pt>
                <c:pt idx="46">
                  <c:v>82</c:v>
                </c:pt>
                <c:pt idx="47">
                  <c:v>59</c:v>
                </c:pt>
                <c:pt idx="48">
                  <c:v>86</c:v>
                </c:pt>
                <c:pt idx="49">
                  <c:v>69</c:v>
                </c:pt>
                <c:pt idx="50">
                  <c:v>74</c:v>
                </c:pt>
                <c:pt idx="51">
                  <c:v>99</c:v>
                </c:pt>
                <c:pt idx="52">
                  <c:v>83</c:v>
                </c:pt>
                <c:pt idx="53">
                  <c:v>73</c:v>
                </c:pt>
                <c:pt idx="54">
                  <c:v>69</c:v>
                </c:pt>
                <c:pt idx="55">
                  <c:v>78</c:v>
                </c:pt>
                <c:pt idx="56">
                  <c:v>68</c:v>
                </c:pt>
                <c:pt idx="57">
                  <c:v>91</c:v>
                </c:pt>
                <c:pt idx="58">
                  <c:v>71</c:v>
                </c:pt>
                <c:pt idx="59">
                  <c:v>89</c:v>
                </c:pt>
                <c:pt idx="60">
                  <c:v>89</c:v>
                </c:pt>
                <c:pt idx="61">
                  <c:v>87</c:v>
                </c:pt>
                <c:pt idx="62">
                  <c:v>77</c:v>
                </c:pt>
              </c:numCache>
            </c:numRef>
          </c:yVal>
        </c:ser>
        <c:axId val="103097856"/>
        <c:axId val="103099392"/>
      </c:scatterChart>
      <c:valAx>
        <c:axId val="103097856"/>
        <c:scaling>
          <c:orientation val="minMax"/>
          <c:max val="2015"/>
          <c:min val="1945"/>
        </c:scaling>
        <c:axPos val="b"/>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03099392"/>
        <c:crosses val="autoZero"/>
        <c:crossBetween val="midCat"/>
      </c:valAx>
      <c:valAx>
        <c:axId val="103099392"/>
        <c:scaling>
          <c:orientation val="minMax"/>
        </c:scaling>
        <c:axPos val="l"/>
        <c:title>
          <c:tx>
            <c:rich>
              <a:bodyPr rot="-5400000" vert="horz"/>
              <a:lstStyle/>
              <a:p>
                <a:pPr>
                  <a:defRPr sz="1400"/>
                </a:pPr>
                <a:r>
                  <a:rPr lang="en-US" sz="1400"/>
                  <a:t>Open-water Duratioin (days)</a:t>
                </a:r>
              </a:p>
            </c:rich>
          </c:tx>
          <c:layout/>
        </c:title>
        <c:numFmt formatCode="General" sourceLinked="1"/>
        <c:tickLblPos val="nextTo"/>
        <c:crossAx val="103097856"/>
        <c:crosses val="autoZero"/>
        <c:crossBetween val="midCat"/>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4"/>
  <c:chart>
    <c:plotArea>
      <c:layout>
        <c:manualLayout>
          <c:layoutTarget val="inner"/>
          <c:xMode val="edge"/>
          <c:yMode val="edge"/>
          <c:x val="0.16130796150481189"/>
          <c:y val="5.1400554097404488E-2"/>
          <c:w val="0.76992125984252102"/>
          <c:h val="0.79822506561679785"/>
        </c:manualLayout>
      </c:layout>
      <c:scatterChart>
        <c:scatterStyle val="lineMarker"/>
        <c:ser>
          <c:idx val="0"/>
          <c:order val="0"/>
          <c:tx>
            <c:v>1955-56</c:v>
          </c:tx>
          <c:spPr>
            <a:ln>
              <a:solidFill>
                <a:srgbClr val="00206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Sheet2!$F$2:$F$366</c:f>
              <c:numCache>
                <c:formatCode>0.0</c:formatCode>
                <c:ptCount val="365"/>
                <c:pt idx="0">
                  <c:v>-2.5825925925925972</c:v>
                </c:pt>
                <c:pt idx="1">
                  <c:v>-3.4893124999999987</c:v>
                </c:pt>
                <c:pt idx="2">
                  <c:v>-4.4768435185185194</c:v>
                </c:pt>
                <c:pt idx="3">
                  <c:v>-5.8772106481481465</c:v>
                </c:pt>
                <c:pt idx="4">
                  <c:v>-8.0787819444444438</c:v>
                </c:pt>
                <c:pt idx="5">
                  <c:v>-9.8745398148148311</c:v>
                </c:pt>
                <c:pt idx="6">
                  <c:v>-10.676397685185183</c:v>
                </c:pt>
                <c:pt idx="7">
                  <c:v>-11.38638101851852</c:v>
                </c:pt>
                <c:pt idx="8">
                  <c:v>-11.915982407407423</c:v>
                </c:pt>
                <c:pt idx="9">
                  <c:v>-12.684168981481456</c:v>
                </c:pt>
                <c:pt idx="10">
                  <c:v>-13.365291203703718</c:v>
                </c:pt>
                <c:pt idx="11">
                  <c:v>-14.419683796296304</c:v>
                </c:pt>
                <c:pt idx="12">
                  <c:v>-15.283112037037036</c:v>
                </c:pt>
                <c:pt idx="13">
                  <c:v>-15.913727314814814</c:v>
                </c:pt>
                <c:pt idx="14">
                  <c:v>-16.616014351851881</c:v>
                </c:pt>
                <c:pt idx="15">
                  <c:v>-17.206224074074076</c:v>
                </c:pt>
                <c:pt idx="16">
                  <c:v>-17.789218518518521</c:v>
                </c:pt>
                <c:pt idx="17">
                  <c:v>-18.375580092592593</c:v>
                </c:pt>
                <c:pt idx="18">
                  <c:v>-17.411618981481485</c:v>
                </c:pt>
                <c:pt idx="19">
                  <c:v>-16.076792592592589</c:v>
                </c:pt>
                <c:pt idx="20">
                  <c:v>-15.563064814814824</c:v>
                </c:pt>
                <c:pt idx="21">
                  <c:v>-15.129667129629629</c:v>
                </c:pt>
                <c:pt idx="22">
                  <c:v>-14.910803703703701</c:v>
                </c:pt>
                <c:pt idx="23">
                  <c:v>-14.956500462962978</c:v>
                </c:pt>
                <c:pt idx="24">
                  <c:v>-15.830030092592589</c:v>
                </c:pt>
                <c:pt idx="25">
                  <c:v>-16.431303240740711</c:v>
                </c:pt>
                <c:pt idx="26">
                  <c:v>-17.463568981481483</c:v>
                </c:pt>
                <c:pt idx="27">
                  <c:v>-18.374618055555555</c:v>
                </c:pt>
                <c:pt idx="28">
                  <c:v>-18.927308333333279</c:v>
                </c:pt>
                <c:pt idx="29">
                  <c:v>-18.935004629629628</c:v>
                </c:pt>
                <c:pt idx="30">
                  <c:v>-20.024511574074072</c:v>
                </c:pt>
                <c:pt idx="31">
                  <c:v>-20.57383472222223</c:v>
                </c:pt>
                <c:pt idx="32">
                  <c:v>-21.473339351851809</c:v>
                </c:pt>
                <c:pt idx="33">
                  <c:v>-22.393527777777745</c:v>
                </c:pt>
                <c:pt idx="34">
                  <c:v>-23.193461574074067</c:v>
                </c:pt>
                <c:pt idx="35">
                  <c:v>-23.639846759259278</c:v>
                </c:pt>
                <c:pt idx="36">
                  <c:v>-25.057889351851845</c:v>
                </c:pt>
                <c:pt idx="37">
                  <c:v>-27.370626388888883</c:v>
                </c:pt>
                <c:pt idx="38">
                  <c:v>-29.378397685185149</c:v>
                </c:pt>
                <c:pt idx="39">
                  <c:v>-30.26202870370367</c:v>
                </c:pt>
                <c:pt idx="40">
                  <c:v>-31.146140740740726</c:v>
                </c:pt>
                <c:pt idx="41">
                  <c:v>-31.846022685185151</c:v>
                </c:pt>
                <c:pt idx="42">
                  <c:v>-32.092785185185242</c:v>
                </c:pt>
                <c:pt idx="43">
                  <c:v>-32.511271296296187</c:v>
                </c:pt>
                <c:pt idx="44">
                  <c:v>-33.147658796296234</c:v>
                </c:pt>
                <c:pt idx="45">
                  <c:v>-33.311205092592495</c:v>
                </c:pt>
                <c:pt idx="46">
                  <c:v>-33.003353240740807</c:v>
                </c:pt>
                <c:pt idx="47">
                  <c:v>-33.090898611111122</c:v>
                </c:pt>
                <c:pt idx="48">
                  <c:v>-31.843136574074059</c:v>
                </c:pt>
                <c:pt idx="49">
                  <c:v>-30.096558333333302</c:v>
                </c:pt>
                <c:pt idx="50">
                  <c:v>-27.826150925925926</c:v>
                </c:pt>
                <c:pt idx="51">
                  <c:v>-25.939115277777752</c:v>
                </c:pt>
                <c:pt idx="52">
                  <c:v>-24.123751388888891</c:v>
                </c:pt>
                <c:pt idx="53">
                  <c:v>-22.299248148148152</c:v>
                </c:pt>
                <c:pt idx="54">
                  <c:v>-21.364629166666667</c:v>
                </c:pt>
                <c:pt idx="55">
                  <c:v>-20.504087037037042</c:v>
                </c:pt>
                <c:pt idx="56">
                  <c:v>-19.531467592592591</c:v>
                </c:pt>
                <c:pt idx="57">
                  <c:v>-20.00478981481481</c:v>
                </c:pt>
                <c:pt idx="58">
                  <c:v>-20.897079166666703</c:v>
                </c:pt>
                <c:pt idx="59">
                  <c:v>-23.011636574074043</c:v>
                </c:pt>
                <c:pt idx="60">
                  <c:v>-24.138181944444476</c:v>
                </c:pt>
                <c:pt idx="61">
                  <c:v>-25.178624999999986</c:v>
                </c:pt>
                <c:pt idx="62">
                  <c:v>-26.56251527777771</c:v>
                </c:pt>
                <c:pt idx="63">
                  <c:v>-27.24940972222219</c:v>
                </c:pt>
                <c:pt idx="64">
                  <c:v>-28.171041203703687</c:v>
                </c:pt>
                <c:pt idx="65">
                  <c:v>-29.26102916666666</c:v>
                </c:pt>
                <c:pt idx="66">
                  <c:v>-30.497246759259252</c:v>
                </c:pt>
                <c:pt idx="67">
                  <c:v>-32.382839351851857</c:v>
                </c:pt>
                <c:pt idx="68">
                  <c:v>-33.002872222222223</c:v>
                </c:pt>
                <c:pt idx="69">
                  <c:v>-33.572879166666567</c:v>
                </c:pt>
                <c:pt idx="70">
                  <c:v>-33.982706944444452</c:v>
                </c:pt>
                <c:pt idx="71">
                  <c:v>-33.796071759259256</c:v>
                </c:pt>
                <c:pt idx="72">
                  <c:v>-34.179443518518504</c:v>
                </c:pt>
                <c:pt idx="73">
                  <c:v>-33.938934259259256</c:v>
                </c:pt>
                <c:pt idx="74">
                  <c:v>-33.833591203703705</c:v>
                </c:pt>
                <c:pt idx="75">
                  <c:v>-31.808984259259255</c:v>
                </c:pt>
                <c:pt idx="76">
                  <c:v>-27.777568055555587</c:v>
                </c:pt>
                <c:pt idx="77">
                  <c:v>-24.549933796296294</c:v>
                </c:pt>
                <c:pt idx="78">
                  <c:v>-23.128524074074072</c:v>
                </c:pt>
                <c:pt idx="79">
                  <c:v>-23.162676388888887</c:v>
                </c:pt>
                <c:pt idx="80">
                  <c:v>-23.728835185185183</c:v>
                </c:pt>
                <c:pt idx="81">
                  <c:v>-22.071726388888887</c:v>
                </c:pt>
                <c:pt idx="82">
                  <c:v>-21.973117592592587</c:v>
                </c:pt>
                <c:pt idx="83">
                  <c:v>-21.719620833333263</c:v>
                </c:pt>
                <c:pt idx="84">
                  <c:v>-23.699012037037029</c:v>
                </c:pt>
                <c:pt idx="85">
                  <c:v>-27.170522685185144</c:v>
                </c:pt>
                <c:pt idx="86">
                  <c:v>-30.435676388888883</c:v>
                </c:pt>
                <c:pt idx="87">
                  <c:v>-32.993251851851852</c:v>
                </c:pt>
                <c:pt idx="88">
                  <c:v>-34.976972222222216</c:v>
                </c:pt>
                <c:pt idx="89">
                  <c:v>-35.139556481481485</c:v>
                </c:pt>
                <c:pt idx="90">
                  <c:v>-36.902970370370369</c:v>
                </c:pt>
                <c:pt idx="91">
                  <c:v>-38.26810092592607</c:v>
                </c:pt>
                <c:pt idx="92">
                  <c:v>-38.395089814814817</c:v>
                </c:pt>
                <c:pt idx="93">
                  <c:v>-36.36422962962957</c:v>
                </c:pt>
                <c:pt idx="94">
                  <c:v>-34.294887962962946</c:v>
                </c:pt>
                <c:pt idx="95">
                  <c:v>-33.097151851851862</c:v>
                </c:pt>
                <c:pt idx="96">
                  <c:v>-32.617576388888942</c:v>
                </c:pt>
                <c:pt idx="97">
                  <c:v>-31.059076388888894</c:v>
                </c:pt>
                <c:pt idx="98">
                  <c:v>-28.847834259259255</c:v>
                </c:pt>
                <c:pt idx="99">
                  <c:v>-26.513451388888924</c:v>
                </c:pt>
                <c:pt idx="100">
                  <c:v>-23.790405555555552</c:v>
                </c:pt>
                <c:pt idx="101">
                  <c:v>-23.079460185185184</c:v>
                </c:pt>
                <c:pt idx="102">
                  <c:v>-22.763912037037002</c:v>
                </c:pt>
                <c:pt idx="103">
                  <c:v>-23.491212037036991</c:v>
                </c:pt>
                <c:pt idx="104">
                  <c:v>-23.733645370370315</c:v>
                </c:pt>
                <c:pt idx="105">
                  <c:v>-23.583567592592587</c:v>
                </c:pt>
                <c:pt idx="106">
                  <c:v>-24.243524999999963</c:v>
                </c:pt>
                <c:pt idx="107">
                  <c:v>-27.114724537037027</c:v>
                </c:pt>
                <c:pt idx="108">
                  <c:v>-30.384688425925919</c:v>
                </c:pt>
                <c:pt idx="109">
                  <c:v>-32.926390277777813</c:v>
                </c:pt>
                <c:pt idx="110">
                  <c:v>-33.630120370370413</c:v>
                </c:pt>
                <c:pt idx="111">
                  <c:v>-35.515231944444452</c:v>
                </c:pt>
                <c:pt idx="112">
                  <c:v>-36.889020833333255</c:v>
                </c:pt>
                <c:pt idx="113">
                  <c:v>-35.997212500000003</c:v>
                </c:pt>
                <c:pt idx="114">
                  <c:v>-34.922136111111165</c:v>
                </c:pt>
                <c:pt idx="115">
                  <c:v>-33.928832870370428</c:v>
                </c:pt>
                <c:pt idx="116">
                  <c:v>-30.754591666666691</c:v>
                </c:pt>
                <c:pt idx="117">
                  <c:v>-28.788668981481479</c:v>
                </c:pt>
                <c:pt idx="118">
                  <c:v>-27.746301851851829</c:v>
                </c:pt>
                <c:pt idx="119">
                  <c:v>-27.584198611111102</c:v>
                </c:pt>
                <c:pt idx="120">
                  <c:v>-27.308574999999987</c:v>
                </c:pt>
                <c:pt idx="121">
                  <c:v>-26.453324074074072</c:v>
                </c:pt>
                <c:pt idx="122">
                  <c:v>-27.569768055555549</c:v>
                </c:pt>
                <c:pt idx="123">
                  <c:v>-27.642401851851826</c:v>
                </c:pt>
                <c:pt idx="124">
                  <c:v>-27.219586574074043</c:v>
                </c:pt>
                <c:pt idx="125">
                  <c:v>-29.67374305555553</c:v>
                </c:pt>
                <c:pt idx="126">
                  <c:v>-31.181255092592622</c:v>
                </c:pt>
                <c:pt idx="127">
                  <c:v>-32.325117129629632</c:v>
                </c:pt>
                <c:pt idx="128">
                  <c:v>-33.026442129629629</c:v>
                </c:pt>
                <c:pt idx="129">
                  <c:v>-33.0634805555555</c:v>
                </c:pt>
                <c:pt idx="130">
                  <c:v>-33.312648148148156</c:v>
                </c:pt>
                <c:pt idx="131">
                  <c:v>-33.102924074074082</c:v>
                </c:pt>
                <c:pt idx="132">
                  <c:v>-33.688804629629594</c:v>
                </c:pt>
                <c:pt idx="133">
                  <c:v>-35.35697685185184</c:v>
                </c:pt>
                <c:pt idx="134">
                  <c:v>-35.975085648148152</c:v>
                </c:pt>
                <c:pt idx="135">
                  <c:v>-36.234354629629621</c:v>
                </c:pt>
                <c:pt idx="136">
                  <c:v>-36.234354629629621</c:v>
                </c:pt>
                <c:pt idx="137">
                  <c:v>-36.236759722222217</c:v>
                </c:pt>
                <c:pt idx="138">
                  <c:v>-37.268544444444451</c:v>
                </c:pt>
                <c:pt idx="139">
                  <c:v>-37.257000000000005</c:v>
                </c:pt>
                <c:pt idx="140">
                  <c:v>-36.692765277777845</c:v>
                </c:pt>
                <c:pt idx="141">
                  <c:v>-36.668233333333333</c:v>
                </c:pt>
                <c:pt idx="142">
                  <c:v>-36.447926851851854</c:v>
                </c:pt>
                <c:pt idx="143">
                  <c:v>-36.231468518518504</c:v>
                </c:pt>
                <c:pt idx="144">
                  <c:v>-36.061668981481475</c:v>
                </c:pt>
                <c:pt idx="145">
                  <c:v>-35.57054907407408</c:v>
                </c:pt>
                <c:pt idx="146">
                  <c:v>-35.556599537036995</c:v>
                </c:pt>
                <c:pt idx="147">
                  <c:v>-35.167748349436401</c:v>
                </c:pt>
                <c:pt idx="148">
                  <c:v>-35.71610946054745</c:v>
                </c:pt>
                <c:pt idx="149">
                  <c:v>-36.652652516103061</c:v>
                </c:pt>
                <c:pt idx="150">
                  <c:v>-36.968200664251214</c:v>
                </c:pt>
                <c:pt idx="151">
                  <c:v>-36.365965479065999</c:v>
                </c:pt>
                <c:pt idx="152">
                  <c:v>-35.516967793880845</c:v>
                </c:pt>
                <c:pt idx="153">
                  <c:v>-35.499651127214122</c:v>
                </c:pt>
                <c:pt idx="154">
                  <c:v>-35.362560849436392</c:v>
                </c:pt>
                <c:pt idx="155">
                  <c:v>-34.464018256843801</c:v>
                </c:pt>
                <c:pt idx="156">
                  <c:v>-33.703235185185243</c:v>
                </c:pt>
                <c:pt idx="157">
                  <c:v>-33.164013425925987</c:v>
                </c:pt>
                <c:pt idx="158">
                  <c:v>-32.730615740740816</c:v>
                </c:pt>
                <c:pt idx="159">
                  <c:v>-32.070658333333334</c:v>
                </c:pt>
                <c:pt idx="160">
                  <c:v>-31.454473611111112</c:v>
                </c:pt>
                <c:pt idx="161">
                  <c:v>-31.284193055555527</c:v>
                </c:pt>
                <c:pt idx="162">
                  <c:v>-29.80265601851853</c:v>
                </c:pt>
                <c:pt idx="163">
                  <c:v>-28.567881481481514</c:v>
                </c:pt>
                <c:pt idx="164">
                  <c:v>-27.691465740740767</c:v>
                </c:pt>
                <c:pt idx="165">
                  <c:v>-26.60917407407409</c:v>
                </c:pt>
                <c:pt idx="166">
                  <c:v>-26.12142129629629</c:v>
                </c:pt>
                <c:pt idx="167">
                  <c:v>-25.753923148148143</c:v>
                </c:pt>
                <c:pt idx="168">
                  <c:v>-24.992470833333254</c:v>
                </c:pt>
                <c:pt idx="169">
                  <c:v>-24.35464027777773</c:v>
                </c:pt>
                <c:pt idx="170">
                  <c:v>-23.297842592592588</c:v>
                </c:pt>
                <c:pt idx="171">
                  <c:v>-23.03472546296296</c:v>
                </c:pt>
                <c:pt idx="172">
                  <c:v>-23.659087499999998</c:v>
                </c:pt>
                <c:pt idx="173">
                  <c:v>-24.58168101851853</c:v>
                </c:pt>
                <c:pt idx="174">
                  <c:v>-25.080497222222192</c:v>
                </c:pt>
                <c:pt idx="175">
                  <c:v>-24.818342129629627</c:v>
                </c:pt>
                <c:pt idx="176">
                  <c:v>-24.266132870370274</c:v>
                </c:pt>
                <c:pt idx="177">
                  <c:v>-24.22332222222218</c:v>
                </c:pt>
                <c:pt idx="178">
                  <c:v>-24.442666666666636</c:v>
                </c:pt>
                <c:pt idx="179">
                  <c:v>-24.974673148148142</c:v>
                </c:pt>
                <c:pt idx="180">
                  <c:v>-25.361412037037002</c:v>
                </c:pt>
                <c:pt idx="181">
                  <c:v>-25.549490277777718</c:v>
                </c:pt>
                <c:pt idx="182">
                  <c:v>-25.485514814814778</c:v>
                </c:pt>
                <c:pt idx="183">
                  <c:v>-25.722175925925896</c:v>
                </c:pt>
                <c:pt idx="184">
                  <c:v>-25.839063425925925</c:v>
                </c:pt>
                <c:pt idx="185">
                  <c:v>-26.490362499999989</c:v>
                </c:pt>
                <c:pt idx="186">
                  <c:v>-27.340803240740726</c:v>
                </c:pt>
                <c:pt idx="187">
                  <c:v>-27.560628703703689</c:v>
                </c:pt>
                <c:pt idx="188">
                  <c:v>-27.195535648148127</c:v>
                </c:pt>
                <c:pt idx="189">
                  <c:v>-26.481704166666663</c:v>
                </c:pt>
                <c:pt idx="190">
                  <c:v>-25.50908472222223</c:v>
                </c:pt>
                <c:pt idx="191">
                  <c:v>-25.182954166666701</c:v>
                </c:pt>
                <c:pt idx="192">
                  <c:v>-25.329183796296295</c:v>
                </c:pt>
                <c:pt idx="193">
                  <c:v>-24.987179629629626</c:v>
                </c:pt>
                <c:pt idx="194">
                  <c:v>-24.345019907407369</c:v>
                </c:pt>
                <c:pt idx="195">
                  <c:v>-22.992876851851829</c:v>
                </c:pt>
                <c:pt idx="196">
                  <c:v>-22.267981944444468</c:v>
                </c:pt>
                <c:pt idx="197">
                  <c:v>-22.541200462962959</c:v>
                </c:pt>
                <c:pt idx="198">
                  <c:v>-21.758583333333267</c:v>
                </c:pt>
                <c:pt idx="199">
                  <c:v>-20.061549999999954</c:v>
                </c:pt>
                <c:pt idx="200">
                  <c:v>-17.90225787037031</c:v>
                </c:pt>
                <c:pt idx="201">
                  <c:v>-15.861777314814816</c:v>
                </c:pt>
                <c:pt idx="202">
                  <c:v>-14.419683796296304</c:v>
                </c:pt>
                <c:pt idx="203">
                  <c:v>-13.098806944444442</c:v>
                </c:pt>
                <c:pt idx="204">
                  <c:v>-11.896741666666674</c:v>
                </c:pt>
                <c:pt idx="205">
                  <c:v>-10.443103703703699</c:v>
                </c:pt>
                <c:pt idx="206">
                  <c:v>-8.3963699074074096</c:v>
                </c:pt>
                <c:pt idx="207">
                  <c:v>-7.7633495370370378</c:v>
                </c:pt>
                <c:pt idx="208">
                  <c:v>-7.844641666666667</c:v>
                </c:pt>
                <c:pt idx="209">
                  <c:v>-7.4535736111111124</c:v>
                </c:pt>
                <c:pt idx="210">
                  <c:v>-6.8181481481481478</c:v>
                </c:pt>
                <c:pt idx="211">
                  <c:v>-6.0085939814814813</c:v>
                </c:pt>
                <c:pt idx="212">
                  <c:v>-5.221166666666667</c:v>
                </c:pt>
                <c:pt idx="213">
                  <c:v>-4.917643981481489</c:v>
                </c:pt>
                <c:pt idx="214">
                  <c:v>-4.9542013888888894</c:v>
                </c:pt>
                <c:pt idx="215">
                  <c:v>-5.6430199074073979</c:v>
                </c:pt>
                <c:pt idx="216">
                  <c:v>-5.7651986111111118</c:v>
                </c:pt>
                <c:pt idx="217">
                  <c:v>-5.9835810185185165</c:v>
                </c:pt>
                <c:pt idx="218">
                  <c:v>-6.7690842592592455</c:v>
                </c:pt>
                <c:pt idx="219">
                  <c:v>-7.4598268518518536</c:v>
                </c:pt>
                <c:pt idx="220">
                  <c:v>-8.0226185185185201</c:v>
                </c:pt>
                <c:pt idx="221">
                  <c:v>-8.6272587962962959</c:v>
                </c:pt>
                <c:pt idx="222">
                  <c:v>-9.0356435185185227</c:v>
                </c:pt>
                <c:pt idx="223">
                  <c:v>-9.1621513888888906</c:v>
                </c:pt>
                <c:pt idx="224">
                  <c:v>-8.633993055555548</c:v>
                </c:pt>
                <c:pt idx="225">
                  <c:v>-8.4103194444444469</c:v>
                </c:pt>
                <c:pt idx="226">
                  <c:v>-7.7518050925925994</c:v>
                </c:pt>
                <c:pt idx="227">
                  <c:v>-6.7705273148148271</c:v>
                </c:pt>
                <c:pt idx="228">
                  <c:v>-6.1014305555555479</c:v>
                </c:pt>
                <c:pt idx="229">
                  <c:v>-5.6940078703703634</c:v>
                </c:pt>
                <c:pt idx="230">
                  <c:v>-5.6093486111111179</c:v>
                </c:pt>
                <c:pt idx="231">
                  <c:v>-5.7411476851851937</c:v>
                </c:pt>
                <c:pt idx="232">
                  <c:v>-5.9330740740740797</c:v>
                </c:pt>
                <c:pt idx="233">
                  <c:v>-6.1134560185185078</c:v>
                </c:pt>
                <c:pt idx="234">
                  <c:v>-6.3895606481481462</c:v>
                </c:pt>
                <c:pt idx="235">
                  <c:v>-6.9292634259259396</c:v>
                </c:pt>
                <c:pt idx="236">
                  <c:v>-7.4641560185185076</c:v>
                </c:pt>
                <c:pt idx="237">
                  <c:v>-7.9369972222222289</c:v>
                </c:pt>
                <c:pt idx="238">
                  <c:v>-8.578194907407406</c:v>
                </c:pt>
                <c:pt idx="239">
                  <c:v>-8.8114888888889045</c:v>
                </c:pt>
                <c:pt idx="240">
                  <c:v>-8.9019203703703589</c:v>
                </c:pt>
                <c:pt idx="241">
                  <c:v>-8.8302486111110987</c:v>
                </c:pt>
                <c:pt idx="242">
                  <c:v>-8.5882962962963028</c:v>
                </c:pt>
                <c:pt idx="243">
                  <c:v>-8.1000625000000017</c:v>
                </c:pt>
                <c:pt idx="244">
                  <c:v>-7.2993666666666694</c:v>
                </c:pt>
                <c:pt idx="245">
                  <c:v>-6.8303736111111171</c:v>
                </c:pt>
                <c:pt idx="246">
                  <c:v>-6.2007203703703704</c:v>
                </c:pt>
                <c:pt idx="247">
                  <c:v>-5.0034810185185155</c:v>
                </c:pt>
                <c:pt idx="248">
                  <c:v>-4.1554453703703675</c:v>
                </c:pt>
                <c:pt idx="249">
                  <c:v>-3.4752851851851783</c:v>
                </c:pt>
                <c:pt idx="250">
                  <c:v>-3.0895083333333333</c:v>
                </c:pt>
                <c:pt idx="251">
                  <c:v>-2.8542902777777792</c:v>
                </c:pt>
                <c:pt idx="252">
                  <c:v>-2.7234532407407412</c:v>
                </c:pt>
                <c:pt idx="253">
                  <c:v>-2.704916203703704</c:v>
                </c:pt>
                <c:pt idx="254">
                  <c:v>-2.2743597222222252</c:v>
                </c:pt>
                <c:pt idx="255">
                  <c:v>-1.3005282407407408</c:v>
                </c:pt>
                <c:pt idx="256">
                  <c:v>-1.1898356481481478</c:v>
                </c:pt>
                <c:pt idx="257">
                  <c:v>-0.92387407407407574</c:v>
                </c:pt>
                <c:pt idx="258">
                  <c:v>-0.54138333333333344</c:v>
                </c:pt>
                <c:pt idx="259">
                  <c:v>1.0615740740741392E-3</c:v>
                </c:pt>
                <c:pt idx="260">
                  <c:v>0.74035694444444444</c:v>
                </c:pt>
                <c:pt idx="261">
                  <c:v>1.1954296296296296</c:v>
                </c:pt>
                <c:pt idx="262">
                  <c:v>1.1970185185185207</c:v>
                </c:pt>
                <c:pt idx="263">
                  <c:v>0.87036203703703707</c:v>
                </c:pt>
                <c:pt idx="264">
                  <c:v>0.38363240740740773</c:v>
                </c:pt>
                <c:pt idx="265">
                  <c:v>6.8041666666666487E-2</c:v>
                </c:pt>
                <c:pt idx="266">
                  <c:v>0.64851574074074059</c:v>
                </c:pt>
                <c:pt idx="267">
                  <c:v>1.5446490740740737</c:v>
                </c:pt>
                <c:pt idx="268">
                  <c:v>1.8099935185185179</c:v>
                </c:pt>
                <c:pt idx="269">
                  <c:v>1.6712305555555551</c:v>
                </c:pt>
                <c:pt idx="270">
                  <c:v>1.7851009259259261</c:v>
                </c:pt>
                <c:pt idx="271">
                  <c:v>2.8793157407407404</c:v>
                </c:pt>
                <c:pt idx="272">
                  <c:v>3.424709259259259</c:v>
                </c:pt>
                <c:pt idx="273">
                  <c:v>3.7038240740740775</c:v>
                </c:pt>
                <c:pt idx="274">
                  <c:v>4.0660222222222213</c:v>
                </c:pt>
                <c:pt idx="275">
                  <c:v>4.2302074074074074</c:v>
                </c:pt>
                <c:pt idx="276">
                  <c:v>3.4431777777777852</c:v>
                </c:pt>
                <c:pt idx="277">
                  <c:v>3.4294074074074081</c:v>
                </c:pt>
                <c:pt idx="278">
                  <c:v>3.6126592592592552</c:v>
                </c:pt>
                <c:pt idx="279">
                  <c:v>4.2699296296296314</c:v>
                </c:pt>
                <c:pt idx="280">
                  <c:v>3.8790629629629638</c:v>
                </c:pt>
                <c:pt idx="281">
                  <c:v>4.221203703703714</c:v>
                </c:pt>
                <c:pt idx="282">
                  <c:v>4.2143185185185077</c:v>
                </c:pt>
                <c:pt idx="283">
                  <c:v>4.8943629629629628</c:v>
                </c:pt>
                <c:pt idx="284">
                  <c:v>4.3546703703703695</c:v>
                </c:pt>
                <c:pt idx="285">
                  <c:v>4.2948222222222228</c:v>
                </c:pt>
                <c:pt idx="286">
                  <c:v>4.2127296296296324</c:v>
                </c:pt>
                <c:pt idx="287">
                  <c:v>3.6800370370370423</c:v>
                </c:pt>
                <c:pt idx="288">
                  <c:v>2.3989874999999987</c:v>
                </c:pt>
                <c:pt idx="289">
                  <c:v>1.7231800925925918</c:v>
                </c:pt>
                <c:pt idx="290">
                  <c:v>1.2523393518518513</c:v>
                </c:pt>
                <c:pt idx="291">
                  <c:v>1.1792504629629625</c:v>
                </c:pt>
                <c:pt idx="292">
                  <c:v>1.0336023148148148</c:v>
                </c:pt>
                <c:pt idx="293">
                  <c:v>1.0802097222222222</c:v>
                </c:pt>
                <c:pt idx="294">
                  <c:v>1.882598611111111</c:v>
                </c:pt>
                <c:pt idx="295">
                  <c:v>3.3321949074074082</c:v>
                </c:pt>
                <c:pt idx="296">
                  <c:v>5.1428837962962879</c:v>
                </c:pt>
                <c:pt idx="297">
                  <c:v>6.8513444444444493</c:v>
                </c:pt>
                <c:pt idx="298">
                  <c:v>7.3910370370370355</c:v>
                </c:pt>
                <c:pt idx="299">
                  <c:v>7.6256629629629629</c:v>
                </c:pt>
                <c:pt idx="300">
                  <c:v>7.7045777777777698</c:v>
                </c:pt>
                <c:pt idx="301">
                  <c:v>7.1807740740740735</c:v>
                </c:pt>
                <c:pt idx="302">
                  <c:v>7.44294074074074</c:v>
                </c:pt>
                <c:pt idx="303">
                  <c:v>7.2109629629629621</c:v>
                </c:pt>
                <c:pt idx="304">
                  <c:v>5.6342555555555451</c:v>
                </c:pt>
                <c:pt idx="305">
                  <c:v>4.5066740740740734</c:v>
                </c:pt>
                <c:pt idx="306">
                  <c:v>3.8880666666666661</c:v>
                </c:pt>
                <c:pt idx="307">
                  <c:v>3.5480444444444439</c:v>
                </c:pt>
                <c:pt idx="308">
                  <c:v>3.220203703703703</c:v>
                </c:pt>
                <c:pt idx="309">
                  <c:v>2.8372814814814813</c:v>
                </c:pt>
                <c:pt idx="310">
                  <c:v>2.6794518518518515</c:v>
                </c:pt>
                <c:pt idx="311">
                  <c:v>1.7934444444444422</c:v>
                </c:pt>
                <c:pt idx="312">
                  <c:v>0.91538981481481463</c:v>
                </c:pt>
                <c:pt idx="313">
                  <c:v>0.85183425925925882</c:v>
                </c:pt>
                <c:pt idx="314">
                  <c:v>0.12543518518518512</c:v>
                </c:pt>
                <c:pt idx="315">
                  <c:v>-0.68013148148148184</c:v>
                </c:pt>
                <c:pt idx="316">
                  <c:v>-0.75375000000000159</c:v>
                </c:pt>
                <c:pt idx="317">
                  <c:v>-0.65206111111111165</c:v>
                </c:pt>
                <c:pt idx="318">
                  <c:v>-0.36765000000000031</c:v>
                </c:pt>
                <c:pt idx="319">
                  <c:v>1.2094444444444134E-2</c:v>
                </c:pt>
                <c:pt idx="320">
                  <c:v>0.53848333333333309</c:v>
                </c:pt>
                <c:pt idx="321">
                  <c:v>0.82070462962962965</c:v>
                </c:pt>
                <c:pt idx="322">
                  <c:v>0.47213055555555528</c:v>
                </c:pt>
                <c:pt idx="323">
                  <c:v>0.23354537037037018</c:v>
                </c:pt>
                <c:pt idx="324">
                  <c:v>0.30610462962962992</c:v>
                </c:pt>
                <c:pt idx="325">
                  <c:v>-7.7137962962963394E-2</c:v>
                </c:pt>
                <c:pt idx="326">
                  <c:v>-0.68845972222222251</c:v>
                </c:pt>
                <c:pt idx="327">
                  <c:v>-1.3450046296296299</c:v>
                </c:pt>
                <c:pt idx="328">
                  <c:v>-2.0344708333333337</c:v>
                </c:pt>
                <c:pt idx="329">
                  <c:v>-2.719114814814815</c:v>
                </c:pt>
                <c:pt idx="330">
                  <c:v>-3.3043777777777823</c:v>
                </c:pt>
                <c:pt idx="331">
                  <c:v>-3.4198222222222197</c:v>
                </c:pt>
                <c:pt idx="332">
                  <c:v>-3.1567050925925932</c:v>
                </c:pt>
                <c:pt idx="333">
                  <c:v>-3.2472717592592626</c:v>
                </c:pt>
                <c:pt idx="334">
                  <c:v>-3.014973611111111</c:v>
                </c:pt>
                <c:pt idx="335">
                  <c:v>-2.5503592592592588</c:v>
                </c:pt>
                <c:pt idx="336">
                  <c:v>-1.7359847222222216</c:v>
                </c:pt>
                <c:pt idx="337">
                  <c:v>-0.85426296296296056</c:v>
                </c:pt>
                <c:pt idx="338">
                  <c:v>4.4881018518518903E-2</c:v>
                </c:pt>
                <c:pt idx="339">
                  <c:v>0.79379953703703765</c:v>
                </c:pt>
                <c:pt idx="340">
                  <c:v>1.5364032407407404</c:v>
                </c:pt>
                <c:pt idx="341">
                  <c:v>2.5788222222222221</c:v>
                </c:pt>
                <c:pt idx="342">
                  <c:v>3.1216925925925962</c:v>
                </c:pt>
                <c:pt idx="343">
                  <c:v>3.8901851851851807</c:v>
                </c:pt>
                <c:pt idx="344">
                  <c:v>4.0151777777777689</c:v>
                </c:pt>
                <c:pt idx="345">
                  <c:v>3.6507925925925973</c:v>
                </c:pt>
                <c:pt idx="346">
                  <c:v>3.1190444444444427</c:v>
                </c:pt>
                <c:pt idx="347">
                  <c:v>2.862174074074074</c:v>
                </c:pt>
                <c:pt idx="348">
                  <c:v>2.6847481481481479</c:v>
                </c:pt>
                <c:pt idx="349">
                  <c:v>2.5152666666666668</c:v>
                </c:pt>
                <c:pt idx="350">
                  <c:v>1.6636222222222219</c:v>
                </c:pt>
                <c:pt idx="351">
                  <c:v>1.1652407407407421</c:v>
                </c:pt>
                <c:pt idx="352">
                  <c:v>0.37344444444444508</c:v>
                </c:pt>
                <c:pt idx="353">
                  <c:v>0.14676296296296329</c:v>
                </c:pt>
                <c:pt idx="354">
                  <c:v>-0.18681990740740786</c:v>
                </c:pt>
                <c:pt idx="355">
                  <c:v>-0.46945092592592647</c:v>
                </c:pt>
                <c:pt idx="356">
                  <c:v>-0.96453287037037061</c:v>
                </c:pt>
                <c:pt idx="357">
                  <c:v>-1.5951907407407413</c:v>
                </c:pt>
                <c:pt idx="358">
                  <c:v>-2.3029981481481467</c:v>
                </c:pt>
                <c:pt idx="359">
                  <c:v>-2.7448643518518572</c:v>
                </c:pt>
                <c:pt idx="360">
                  <c:v>-2.9974291666666675</c:v>
                </c:pt>
                <c:pt idx="361">
                  <c:v>-3.469059722222223</c:v>
                </c:pt>
                <c:pt idx="362">
                  <c:v>-4.2634587962962955</c:v>
                </c:pt>
                <c:pt idx="363">
                  <c:v>-4.7007046296296302</c:v>
                </c:pt>
                <c:pt idx="364">
                  <c:v>-5.6916027777777778</c:v>
                </c:pt>
              </c:numCache>
            </c:numRef>
          </c:yVal>
        </c:ser>
        <c:ser>
          <c:idx val="1"/>
          <c:order val="1"/>
          <c:tx>
            <c:v>1968-69</c:v>
          </c:tx>
          <c:spPr>
            <a:ln>
              <a:solidFill>
                <a:srgbClr val="0070C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Sheet2!$G$2:$G$366</c:f>
              <c:numCache>
                <c:formatCode>General</c:formatCode>
                <c:ptCount val="365"/>
                <c:pt idx="0">
                  <c:v>-6.6166013888888884</c:v>
                </c:pt>
                <c:pt idx="1">
                  <c:v>-7.2890652777777767</c:v>
                </c:pt>
                <c:pt idx="2">
                  <c:v>-7.9413263888888945</c:v>
                </c:pt>
                <c:pt idx="3">
                  <c:v>-8.3843444444444444</c:v>
                </c:pt>
                <c:pt idx="4">
                  <c:v>-8.5214347222222226</c:v>
                </c:pt>
                <c:pt idx="5">
                  <c:v>-7.9586430555555632</c:v>
                </c:pt>
                <c:pt idx="6">
                  <c:v>-6.7559180555555471</c:v>
                </c:pt>
                <c:pt idx="7">
                  <c:v>-6.5250291666666662</c:v>
                </c:pt>
                <c:pt idx="8">
                  <c:v>-6.6924236111111099</c:v>
                </c:pt>
                <c:pt idx="9">
                  <c:v>-6.5380166666666675</c:v>
                </c:pt>
                <c:pt idx="10">
                  <c:v>-5.6996013888888903</c:v>
                </c:pt>
                <c:pt idx="11">
                  <c:v>-5.2955458333333327</c:v>
                </c:pt>
                <c:pt idx="12">
                  <c:v>-5.7977291666666684</c:v>
                </c:pt>
                <c:pt idx="13">
                  <c:v>-7.2176958333333339</c:v>
                </c:pt>
                <c:pt idx="14">
                  <c:v>-7.9623124999999995</c:v>
                </c:pt>
                <c:pt idx="15">
                  <c:v>-9.276152777777769</c:v>
                </c:pt>
                <c:pt idx="16">
                  <c:v>-11.167998611111098</c:v>
                </c:pt>
                <c:pt idx="17">
                  <c:v>-12.958830555555554</c:v>
                </c:pt>
                <c:pt idx="18">
                  <c:v>-13.52162222222222</c:v>
                </c:pt>
                <c:pt idx="19">
                  <c:v>-13.862183333333354</c:v>
                </c:pt>
                <c:pt idx="20">
                  <c:v>-13.862824691358037</c:v>
                </c:pt>
                <c:pt idx="21">
                  <c:v>-13.334666358024709</c:v>
                </c:pt>
                <c:pt idx="22">
                  <c:v>-12.282678858024703</c:v>
                </c:pt>
                <c:pt idx="23">
                  <c:v>-11.216260802469135</c:v>
                </c:pt>
                <c:pt idx="24">
                  <c:v>-10.31868024691358</c:v>
                </c:pt>
                <c:pt idx="25">
                  <c:v>-8.9304608024691348</c:v>
                </c:pt>
                <c:pt idx="26">
                  <c:v>-7.4917344135802484</c:v>
                </c:pt>
                <c:pt idx="27">
                  <c:v>-7.0833496913580376</c:v>
                </c:pt>
                <c:pt idx="28">
                  <c:v>-6.8524608024691354</c:v>
                </c:pt>
                <c:pt idx="29">
                  <c:v>-7.0552902777777708</c:v>
                </c:pt>
                <c:pt idx="30">
                  <c:v>-7.3669902777777656</c:v>
                </c:pt>
                <c:pt idx="31">
                  <c:v>-7.8403125000000005</c:v>
                </c:pt>
                <c:pt idx="32">
                  <c:v>-9.1029861111111128</c:v>
                </c:pt>
                <c:pt idx="33">
                  <c:v>-10.342570833333347</c:v>
                </c:pt>
                <c:pt idx="34">
                  <c:v>-10.960198611111112</c:v>
                </c:pt>
                <c:pt idx="35">
                  <c:v>-11.533091666666666</c:v>
                </c:pt>
                <c:pt idx="36">
                  <c:v>-12.299354166666667</c:v>
                </c:pt>
                <c:pt idx="37">
                  <c:v>-13.414836111111109</c:v>
                </c:pt>
                <c:pt idx="38">
                  <c:v>-14.842018055555553</c:v>
                </c:pt>
                <c:pt idx="39">
                  <c:v>-16.263427777777725</c:v>
                </c:pt>
                <c:pt idx="40">
                  <c:v>-17.507341666666665</c:v>
                </c:pt>
                <c:pt idx="41">
                  <c:v>-18.836395833333299</c:v>
                </c:pt>
                <c:pt idx="42">
                  <c:v>-20.065879166666665</c:v>
                </c:pt>
                <c:pt idx="43">
                  <c:v>-20.87543333333327</c:v>
                </c:pt>
                <c:pt idx="44">
                  <c:v>-21.781672222222181</c:v>
                </c:pt>
                <c:pt idx="45">
                  <c:v>-22.608543055555529</c:v>
                </c:pt>
                <c:pt idx="46">
                  <c:v>-23.047231944444444</c:v>
                </c:pt>
                <c:pt idx="47">
                  <c:v>-23.686505555555556</c:v>
                </c:pt>
                <c:pt idx="48">
                  <c:v>-24.439780555555529</c:v>
                </c:pt>
                <c:pt idx="49">
                  <c:v>-24.823633333333266</c:v>
                </c:pt>
                <c:pt idx="50">
                  <c:v>-24.980926388888889</c:v>
                </c:pt>
                <c:pt idx="51">
                  <c:v>-24.803430555555529</c:v>
                </c:pt>
                <c:pt idx="52">
                  <c:v>-25.460020833333253</c:v>
                </c:pt>
                <c:pt idx="53">
                  <c:v>-26.537983333333329</c:v>
                </c:pt>
                <c:pt idx="54">
                  <c:v>-27.784577182539682</c:v>
                </c:pt>
                <c:pt idx="55">
                  <c:v>-28.800282142857142</c:v>
                </c:pt>
                <c:pt idx="56">
                  <c:v>-29.38471964285711</c:v>
                </c:pt>
                <c:pt idx="57">
                  <c:v>-29.474189087301582</c:v>
                </c:pt>
                <c:pt idx="58">
                  <c:v>-30.220248809523749</c:v>
                </c:pt>
                <c:pt idx="59">
                  <c:v>-29.973486309523757</c:v>
                </c:pt>
                <c:pt idx="60">
                  <c:v>-30.353009920634918</c:v>
                </c:pt>
                <c:pt idx="61">
                  <c:v>-30.932912103174587</c:v>
                </c:pt>
                <c:pt idx="62">
                  <c:v>-31.536315476190495</c:v>
                </c:pt>
                <c:pt idx="63">
                  <c:v>-31.905943849206309</c:v>
                </c:pt>
                <c:pt idx="64">
                  <c:v>-32.665197222222233</c:v>
                </c:pt>
                <c:pt idx="65">
                  <c:v>-32.738793055555561</c:v>
                </c:pt>
                <c:pt idx="66">
                  <c:v>-32.825376388888976</c:v>
                </c:pt>
                <c:pt idx="67">
                  <c:v>-32.232280555555555</c:v>
                </c:pt>
                <c:pt idx="68">
                  <c:v>-31.696906944444471</c:v>
                </c:pt>
                <c:pt idx="69">
                  <c:v>-31.70267916666667</c:v>
                </c:pt>
                <c:pt idx="70">
                  <c:v>-31.106903373015875</c:v>
                </c:pt>
                <c:pt idx="71">
                  <c:v>-29.976784722222217</c:v>
                </c:pt>
                <c:pt idx="72">
                  <c:v>-28.441373611111089</c:v>
                </c:pt>
                <c:pt idx="73">
                  <c:v>-26.377804166666721</c:v>
                </c:pt>
                <c:pt idx="74">
                  <c:v>-25.953545833333262</c:v>
                </c:pt>
                <c:pt idx="75">
                  <c:v>-26.074762499999988</c:v>
                </c:pt>
                <c:pt idx="76">
                  <c:v>-25.913140277777718</c:v>
                </c:pt>
                <c:pt idx="77">
                  <c:v>-26.37636111111113</c:v>
                </c:pt>
                <c:pt idx="78">
                  <c:v>-25.048749999999934</c:v>
                </c:pt>
                <c:pt idx="79">
                  <c:v>-23.0919666666667</c:v>
                </c:pt>
                <c:pt idx="80">
                  <c:v>-23.116498611111115</c:v>
                </c:pt>
                <c:pt idx="81">
                  <c:v>-24.02995277777778</c:v>
                </c:pt>
                <c:pt idx="82">
                  <c:v>-24.690872222222218</c:v>
                </c:pt>
                <c:pt idx="83">
                  <c:v>-23.477262500000002</c:v>
                </c:pt>
                <c:pt idx="84">
                  <c:v>-21.91154722222219</c:v>
                </c:pt>
                <c:pt idx="85">
                  <c:v>-21.471415277777737</c:v>
                </c:pt>
                <c:pt idx="86">
                  <c:v>-21.617163888888918</c:v>
                </c:pt>
                <c:pt idx="87">
                  <c:v>-22.875508333333279</c:v>
                </c:pt>
                <c:pt idx="88">
                  <c:v>-25.094927777777773</c:v>
                </c:pt>
                <c:pt idx="89">
                  <c:v>-25.599997222222218</c:v>
                </c:pt>
                <c:pt idx="90">
                  <c:v>-25.142548611111089</c:v>
                </c:pt>
                <c:pt idx="91">
                  <c:v>-24.77024027777771</c:v>
                </c:pt>
                <c:pt idx="92">
                  <c:v>-25.461463888888886</c:v>
                </c:pt>
                <c:pt idx="93">
                  <c:v>-27.563995833333287</c:v>
                </c:pt>
                <c:pt idx="94">
                  <c:v>-29.682401388888888</c:v>
                </c:pt>
                <c:pt idx="95">
                  <c:v>-31.060519444444427</c:v>
                </c:pt>
                <c:pt idx="96">
                  <c:v>-32.774869444444377</c:v>
                </c:pt>
                <c:pt idx="97">
                  <c:v>-33.87447777777772</c:v>
                </c:pt>
                <c:pt idx="98">
                  <c:v>-34.660943055555556</c:v>
                </c:pt>
                <c:pt idx="99">
                  <c:v>-35.408445833333325</c:v>
                </c:pt>
                <c:pt idx="100">
                  <c:v>-37.389761111111049</c:v>
                </c:pt>
                <c:pt idx="101">
                  <c:v>-38.671194444444446</c:v>
                </c:pt>
                <c:pt idx="102">
                  <c:v>-37.819791666666511</c:v>
                </c:pt>
                <c:pt idx="103">
                  <c:v>-36.167493055555546</c:v>
                </c:pt>
                <c:pt idx="104">
                  <c:v>-34.958212500000009</c:v>
                </c:pt>
                <c:pt idx="105">
                  <c:v>-32.823933333333329</c:v>
                </c:pt>
                <c:pt idx="106">
                  <c:v>-30.966720833333241</c:v>
                </c:pt>
                <c:pt idx="107">
                  <c:v>-28.431272222222219</c:v>
                </c:pt>
                <c:pt idx="108">
                  <c:v>-25.760176388888883</c:v>
                </c:pt>
                <c:pt idx="109">
                  <c:v>-24.027066666666691</c:v>
                </c:pt>
                <c:pt idx="110">
                  <c:v>-22.744190277777726</c:v>
                </c:pt>
                <c:pt idx="111">
                  <c:v>-21.545011111111087</c:v>
                </c:pt>
                <c:pt idx="112">
                  <c:v>-19.39630138888889</c:v>
                </c:pt>
                <c:pt idx="113">
                  <c:v>-17.91139722222222</c:v>
                </c:pt>
                <c:pt idx="114">
                  <c:v>-16.966195833333263</c:v>
                </c:pt>
                <c:pt idx="115">
                  <c:v>-16.010893055555581</c:v>
                </c:pt>
                <c:pt idx="116">
                  <c:v>-16.484215277777725</c:v>
                </c:pt>
                <c:pt idx="117">
                  <c:v>-17.925827777777741</c:v>
                </c:pt>
                <c:pt idx="118">
                  <c:v>-18.3342125</c:v>
                </c:pt>
                <c:pt idx="119">
                  <c:v>-18.39770694444444</c:v>
                </c:pt>
                <c:pt idx="120">
                  <c:v>-19.612759722222233</c:v>
                </c:pt>
                <c:pt idx="121">
                  <c:v>-21.995244444444442</c:v>
                </c:pt>
                <c:pt idx="122">
                  <c:v>-24.22332222222218</c:v>
                </c:pt>
                <c:pt idx="123">
                  <c:v>-26.435526388888889</c:v>
                </c:pt>
                <c:pt idx="124">
                  <c:v>-28.70545277777773</c:v>
                </c:pt>
                <c:pt idx="125">
                  <c:v>-30.222104166666661</c:v>
                </c:pt>
                <c:pt idx="126">
                  <c:v>-31.601665277777769</c:v>
                </c:pt>
                <c:pt idx="127">
                  <c:v>-32.572841666666527</c:v>
                </c:pt>
                <c:pt idx="128">
                  <c:v>-33.650804166666511</c:v>
                </c:pt>
                <c:pt idx="129">
                  <c:v>-34.037543055555545</c:v>
                </c:pt>
                <c:pt idx="130">
                  <c:v>-33.812426388888888</c:v>
                </c:pt>
                <c:pt idx="131">
                  <c:v>-33.126975000000066</c:v>
                </c:pt>
                <c:pt idx="132">
                  <c:v>-32.470384722222164</c:v>
                </c:pt>
                <c:pt idx="133">
                  <c:v>-31.489106944444426</c:v>
                </c:pt>
                <c:pt idx="134">
                  <c:v>-31.494879166666699</c:v>
                </c:pt>
                <c:pt idx="135">
                  <c:v>-30.929201388888892</c:v>
                </c:pt>
                <c:pt idx="136">
                  <c:v>-30.248079166666667</c:v>
                </c:pt>
                <c:pt idx="137">
                  <c:v>-29.871441666666691</c:v>
                </c:pt>
                <c:pt idx="138">
                  <c:v>-29.943594444444443</c:v>
                </c:pt>
                <c:pt idx="139">
                  <c:v>-30.287041666666667</c:v>
                </c:pt>
                <c:pt idx="140">
                  <c:v>-30.276940277777729</c:v>
                </c:pt>
                <c:pt idx="141">
                  <c:v>-30.174483333333303</c:v>
                </c:pt>
                <c:pt idx="142">
                  <c:v>-30.955176388888887</c:v>
                </c:pt>
                <c:pt idx="143">
                  <c:v>-30.539576388888893</c:v>
                </c:pt>
                <c:pt idx="144">
                  <c:v>-30.50494305555555</c:v>
                </c:pt>
                <c:pt idx="145">
                  <c:v>-30.362080555555529</c:v>
                </c:pt>
                <c:pt idx="146">
                  <c:v>-29.574172222222217</c:v>
                </c:pt>
                <c:pt idx="147">
                  <c:v>-27.373512499999986</c:v>
                </c:pt>
                <c:pt idx="148">
                  <c:v>-25.601440277777723</c:v>
                </c:pt>
                <c:pt idx="149">
                  <c:v>-24.823633333333262</c:v>
                </c:pt>
                <c:pt idx="150">
                  <c:v>-24.507604166666695</c:v>
                </c:pt>
                <c:pt idx="151">
                  <c:v>-23.608580555555552</c:v>
                </c:pt>
                <c:pt idx="152">
                  <c:v>-22.807684722222231</c:v>
                </c:pt>
                <c:pt idx="153">
                  <c:v>-21.734051388888918</c:v>
                </c:pt>
                <c:pt idx="154">
                  <c:v>-20.826369444444445</c:v>
                </c:pt>
                <c:pt idx="155">
                  <c:v>-20.474263888888888</c:v>
                </c:pt>
                <c:pt idx="156">
                  <c:v>-22.250665277777745</c:v>
                </c:pt>
                <c:pt idx="157">
                  <c:v>-23.999648611111073</c:v>
                </c:pt>
                <c:pt idx="158">
                  <c:v>-24.946293055555529</c:v>
                </c:pt>
                <c:pt idx="159">
                  <c:v>-25.042977777777772</c:v>
                </c:pt>
                <c:pt idx="160">
                  <c:v>-25.813569444444468</c:v>
                </c:pt>
                <c:pt idx="161">
                  <c:v>-26.598591666666664</c:v>
                </c:pt>
                <c:pt idx="162">
                  <c:v>-27.696756944444438</c:v>
                </c:pt>
                <c:pt idx="163">
                  <c:v>-28.787706944444427</c:v>
                </c:pt>
                <c:pt idx="164">
                  <c:v>-29.083533333333243</c:v>
                </c:pt>
                <c:pt idx="165">
                  <c:v>-28.12534444444444</c:v>
                </c:pt>
                <c:pt idx="166">
                  <c:v>-27.828074999999988</c:v>
                </c:pt>
                <c:pt idx="167">
                  <c:v>-28.157091666666716</c:v>
                </c:pt>
                <c:pt idx="168">
                  <c:v>-28.983962499999986</c:v>
                </c:pt>
                <c:pt idx="169">
                  <c:v>-29.487588888888883</c:v>
                </c:pt>
                <c:pt idx="170">
                  <c:v>-30.217775000000028</c:v>
                </c:pt>
                <c:pt idx="171">
                  <c:v>-30.900340277777694</c:v>
                </c:pt>
                <c:pt idx="172">
                  <c:v>-30.842618055555526</c:v>
                </c:pt>
                <c:pt idx="173">
                  <c:v>-31.349130555555529</c:v>
                </c:pt>
                <c:pt idx="174">
                  <c:v>-31.914808333333326</c:v>
                </c:pt>
                <c:pt idx="175">
                  <c:v>-31.506423611111089</c:v>
                </c:pt>
                <c:pt idx="176">
                  <c:v>-29.588602777777709</c:v>
                </c:pt>
                <c:pt idx="177">
                  <c:v>-27.50483055555555</c:v>
                </c:pt>
                <c:pt idx="178">
                  <c:v>-24.692315277777734</c:v>
                </c:pt>
                <c:pt idx="179">
                  <c:v>-22.376211111111107</c:v>
                </c:pt>
                <c:pt idx="180">
                  <c:v>-20.087524999999989</c:v>
                </c:pt>
                <c:pt idx="181">
                  <c:v>-19.272198611111087</c:v>
                </c:pt>
                <c:pt idx="182">
                  <c:v>-19.016777777777776</c:v>
                </c:pt>
                <c:pt idx="183">
                  <c:v>-19.19860277777773</c:v>
                </c:pt>
                <c:pt idx="184">
                  <c:v>-18.992245833333254</c:v>
                </c:pt>
                <c:pt idx="185">
                  <c:v>-19.272198611111087</c:v>
                </c:pt>
                <c:pt idx="186">
                  <c:v>-19.325591666666664</c:v>
                </c:pt>
                <c:pt idx="187">
                  <c:v>-19.677697222222221</c:v>
                </c:pt>
                <c:pt idx="188">
                  <c:v>-19.41939027777773</c:v>
                </c:pt>
                <c:pt idx="189">
                  <c:v>-19.202931944444444</c:v>
                </c:pt>
                <c:pt idx="190">
                  <c:v>-18.106209722222221</c:v>
                </c:pt>
                <c:pt idx="191">
                  <c:v>-16.61120416666672</c:v>
                </c:pt>
                <c:pt idx="192">
                  <c:v>-15.768459722222222</c:v>
                </c:pt>
                <c:pt idx="193">
                  <c:v>-15.439443055555554</c:v>
                </c:pt>
                <c:pt idx="194">
                  <c:v>-15.873802777777779</c:v>
                </c:pt>
                <c:pt idx="195">
                  <c:v>-16.924347222222188</c:v>
                </c:pt>
                <c:pt idx="196">
                  <c:v>-18.23319861111111</c:v>
                </c:pt>
                <c:pt idx="197">
                  <c:v>-19.505973611111109</c:v>
                </c:pt>
                <c:pt idx="198">
                  <c:v>-21.00675138888889</c:v>
                </c:pt>
                <c:pt idx="199">
                  <c:v>-22.358894444444495</c:v>
                </c:pt>
                <c:pt idx="200">
                  <c:v>-23.643213888888887</c:v>
                </c:pt>
                <c:pt idx="201">
                  <c:v>-23.803393055555553</c:v>
                </c:pt>
                <c:pt idx="202">
                  <c:v>-23.200195833333279</c:v>
                </c:pt>
                <c:pt idx="203">
                  <c:v>-22.109245833333279</c:v>
                </c:pt>
                <c:pt idx="204">
                  <c:v>-20.179880555555581</c:v>
                </c:pt>
                <c:pt idx="205">
                  <c:v>-18.533354166666705</c:v>
                </c:pt>
                <c:pt idx="206">
                  <c:v>-16.360112499999989</c:v>
                </c:pt>
                <c:pt idx="207">
                  <c:v>-14.523102777777773</c:v>
                </c:pt>
                <c:pt idx="208">
                  <c:v>-12.577863888888889</c:v>
                </c:pt>
                <c:pt idx="209">
                  <c:v>-10.71199305555554</c:v>
                </c:pt>
                <c:pt idx="210">
                  <c:v>-9.2545069444444508</c:v>
                </c:pt>
                <c:pt idx="211">
                  <c:v>-8.7494375000000026</c:v>
                </c:pt>
                <c:pt idx="212">
                  <c:v>-8.7725263888889042</c:v>
                </c:pt>
                <c:pt idx="213">
                  <c:v>-9.3497486111111101</c:v>
                </c:pt>
                <c:pt idx="214">
                  <c:v>-8.9759972222222384</c:v>
                </c:pt>
                <c:pt idx="215">
                  <c:v>-8.9543513888888882</c:v>
                </c:pt>
                <c:pt idx="216">
                  <c:v>-8.2342666666666631</c:v>
                </c:pt>
                <c:pt idx="217">
                  <c:v>-7.9167944444444434</c:v>
                </c:pt>
                <c:pt idx="218">
                  <c:v>-8.2126208333333306</c:v>
                </c:pt>
                <c:pt idx="219">
                  <c:v>-8.6123472222222208</c:v>
                </c:pt>
                <c:pt idx="220">
                  <c:v>-8.9875416666666705</c:v>
                </c:pt>
                <c:pt idx="221">
                  <c:v>-9.0063013888888879</c:v>
                </c:pt>
                <c:pt idx="222">
                  <c:v>-8.7898430555555489</c:v>
                </c:pt>
                <c:pt idx="223">
                  <c:v>-8.2587986111111089</c:v>
                </c:pt>
                <c:pt idx="224">
                  <c:v>-8.0048208333333335</c:v>
                </c:pt>
                <c:pt idx="225">
                  <c:v>-8.1087208333333312</c:v>
                </c:pt>
                <c:pt idx="226">
                  <c:v>-8.5690555555555576</c:v>
                </c:pt>
                <c:pt idx="227">
                  <c:v>-8.3352805555555527</c:v>
                </c:pt>
                <c:pt idx="228">
                  <c:v>-8.0408972222222204</c:v>
                </c:pt>
                <c:pt idx="229">
                  <c:v>-7.3049388888888807</c:v>
                </c:pt>
                <c:pt idx="230">
                  <c:v>-6.5256888888888875</c:v>
                </c:pt>
                <c:pt idx="231">
                  <c:v>-5.8344652777777677</c:v>
                </c:pt>
                <c:pt idx="232">
                  <c:v>-5.8835291666666674</c:v>
                </c:pt>
                <c:pt idx="233">
                  <c:v>-6.258723611111118</c:v>
                </c:pt>
                <c:pt idx="234">
                  <c:v>-6.5978416666666666</c:v>
                </c:pt>
                <c:pt idx="235">
                  <c:v>-6.5343472222222223</c:v>
                </c:pt>
                <c:pt idx="236">
                  <c:v>-6.3164458333333329</c:v>
                </c:pt>
                <c:pt idx="237">
                  <c:v>-5.985986111111111</c:v>
                </c:pt>
                <c:pt idx="238">
                  <c:v>-5.8157055555555459</c:v>
                </c:pt>
                <c:pt idx="239">
                  <c:v>-5.5732722222222311</c:v>
                </c:pt>
                <c:pt idx="240">
                  <c:v>-5.516993055555556</c:v>
                </c:pt>
                <c:pt idx="241">
                  <c:v>-5.8748708333333326</c:v>
                </c:pt>
                <c:pt idx="242">
                  <c:v>-6.1562666666666663</c:v>
                </c:pt>
                <c:pt idx="243">
                  <c:v>-6.2341916666666668</c:v>
                </c:pt>
                <c:pt idx="244">
                  <c:v>-6.5559930555555548</c:v>
                </c:pt>
                <c:pt idx="245">
                  <c:v>-6.9210861111111104</c:v>
                </c:pt>
                <c:pt idx="246">
                  <c:v>-6.9384027777777781</c:v>
                </c:pt>
                <c:pt idx="247">
                  <c:v>-6.5935124999999966</c:v>
                </c:pt>
                <c:pt idx="248">
                  <c:v>-5.6169583333333328</c:v>
                </c:pt>
                <c:pt idx="249">
                  <c:v>-4.7676611111111198</c:v>
                </c:pt>
                <c:pt idx="250">
                  <c:v>-3.7884041666666692</c:v>
                </c:pt>
                <c:pt idx="251">
                  <c:v>-2.4191083333333281</c:v>
                </c:pt>
                <c:pt idx="252">
                  <c:v>-0.78911944444444471</c:v>
                </c:pt>
                <c:pt idx="253">
                  <c:v>1.1586791666666687</c:v>
                </c:pt>
                <c:pt idx="254">
                  <c:v>2.5827111111111112</c:v>
                </c:pt>
                <c:pt idx="255">
                  <c:v>3.5911666666666662</c:v>
                </c:pt>
                <c:pt idx="256">
                  <c:v>4.1549999999999896</c:v>
                </c:pt>
                <c:pt idx="257">
                  <c:v>4.1311666666666662</c:v>
                </c:pt>
                <c:pt idx="258">
                  <c:v>4.2709888888888887</c:v>
                </c:pt>
                <c:pt idx="259">
                  <c:v>4.5410999999999992</c:v>
                </c:pt>
                <c:pt idx="260">
                  <c:v>4.5585777777777698</c:v>
                </c:pt>
                <c:pt idx="261">
                  <c:v>4.3202444444444454</c:v>
                </c:pt>
                <c:pt idx="262">
                  <c:v>4.0040555555555448</c:v>
                </c:pt>
                <c:pt idx="263">
                  <c:v>3.9913444444444437</c:v>
                </c:pt>
                <c:pt idx="264">
                  <c:v>3.7879666666666711</c:v>
                </c:pt>
                <c:pt idx="265">
                  <c:v>3.9118999999999962</c:v>
                </c:pt>
                <c:pt idx="266">
                  <c:v>3.9373222222222219</c:v>
                </c:pt>
                <c:pt idx="267">
                  <c:v>4.0358333333333407</c:v>
                </c:pt>
                <c:pt idx="268">
                  <c:v>4.1978999999999935</c:v>
                </c:pt>
                <c:pt idx="269">
                  <c:v>4.7619555555555459</c:v>
                </c:pt>
                <c:pt idx="270">
                  <c:v>4.5426888888888879</c:v>
                </c:pt>
                <c:pt idx="271">
                  <c:v>4.3329555555555439</c:v>
                </c:pt>
                <c:pt idx="272">
                  <c:v>4.1851888888888809</c:v>
                </c:pt>
                <c:pt idx="273">
                  <c:v>5.0352444444444515</c:v>
                </c:pt>
                <c:pt idx="274">
                  <c:v>4.6920444444444449</c:v>
                </c:pt>
                <c:pt idx="275">
                  <c:v>4.5617555555555471</c:v>
                </c:pt>
                <c:pt idx="276">
                  <c:v>4.4012777777777794</c:v>
                </c:pt>
                <c:pt idx="277">
                  <c:v>4.1105111111111095</c:v>
                </c:pt>
                <c:pt idx="278">
                  <c:v>3.3176555555555547</c:v>
                </c:pt>
                <c:pt idx="279">
                  <c:v>3.1126888888888837</c:v>
                </c:pt>
                <c:pt idx="280">
                  <c:v>3.066611111111111</c:v>
                </c:pt>
                <c:pt idx="281">
                  <c:v>3.023711111111115</c:v>
                </c:pt>
                <c:pt idx="282">
                  <c:v>2.3420777777777801</c:v>
                </c:pt>
                <c:pt idx="283">
                  <c:v>2.4310555555555537</c:v>
                </c:pt>
                <c:pt idx="284">
                  <c:v>2.6217222222222252</c:v>
                </c:pt>
                <c:pt idx="285">
                  <c:v>2.3230111111111111</c:v>
                </c:pt>
                <c:pt idx="286">
                  <c:v>2.1291666666666682</c:v>
                </c:pt>
                <c:pt idx="287">
                  <c:v>1.8733555555555561</c:v>
                </c:pt>
                <c:pt idx="288">
                  <c:v>1.9416777777777781</c:v>
                </c:pt>
                <c:pt idx="289">
                  <c:v>1.9337333333333335</c:v>
                </c:pt>
                <c:pt idx="290">
                  <c:v>1.6858666666666666</c:v>
                </c:pt>
                <c:pt idx="291">
                  <c:v>1.341077777777778</c:v>
                </c:pt>
                <c:pt idx="292">
                  <c:v>1.0773222222222218</c:v>
                </c:pt>
                <c:pt idx="293">
                  <c:v>0.66580000000000106</c:v>
                </c:pt>
                <c:pt idx="294">
                  <c:v>0.30143750000000002</c:v>
                </c:pt>
                <c:pt idx="295">
                  <c:v>0.16955972222222221</c:v>
                </c:pt>
                <c:pt idx="296">
                  <c:v>0.15367083333333328</c:v>
                </c:pt>
                <c:pt idx="297">
                  <c:v>5.0393055555555517E-2</c:v>
                </c:pt>
                <c:pt idx="298">
                  <c:v>0.18385972222222224</c:v>
                </c:pt>
                <c:pt idx="299">
                  <c:v>1.0227930555555556</c:v>
                </c:pt>
                <c:pt idx="300">
                  <c:v>1.2706597222222222</c:v>
                </c:pt>
                <c:pt idx="301">
                  <c:v>1.0979847222222219</c:v>
                </c:pt>
                <c:pt idx="302">
                  <c:v>1.1488291666666681</c:v>
                </c:pt>
                <c:pt idx="303">
                  <c:v>2.1821138888888889</c:v>
                </c:pt>
                <c:pt idx="304">
                  <c:v>2.0200472222222232</c:v>
                </c:pt>
                <c:pt idx="305">
                  <c:v>2.0073361111111154</c:v>
                </c:pt>
                <c:pt idx="306">
                  <c:v>1.7963972222222222</c:v>
                </c:pt>
                <c:pt idx="307">
                  <c:v>1.4849750000000002</c:v>
                </c:pt>
                <c:pt idx="308">
                  <c:v>0.28510972222222258</c:v>
                </c:pt>
                <c:pt idx="309">
                  <c:v>6.9861111111134725E-4</c:v>
                </c:pt>
                <c:pt idx="310">
                  <c:v>-0.14937916666666634</c:v>
                </c:pt>
                <c:pt idx="311">
                  <c:v>-0.64684027777777886</c:v>
                </c:pt>
                <c:pt idx="312">
                  <c:v>-1.7133152777777776</c:v>
                </c:pt>
                <c:pt idx="313">
                  <c:v>-1.455915277777776</c:v>
                </c:pt>
                <c:pt idx="314">
                  <c:v>-1.4018930555555518</c:v>
                </c:pt>
                <c:pt idx="315">
                  <c:v>-1.084498611111111</c:v>
                </c:pt>
                <c:pt idx="316">
                  <c:v>-1.0558986111111093</c:v>
                </c:pt>
                <c:pt idx="317">
                  <c:v>-0.94622638888888888</c:v>
                </c:pt>
                <c:pt idx="318">
                  <c:v>-0.86678194444444545</c:v>
                </c:pt>
                <c:pt idx="319">
                  <c:v>-0.54879583333333515</c:v>
                </c:pt>
                <c:pt idx="320">
                  <c:v>-0.27377916666666657</c:v>
                </c:pt>
                <c:pt idx="321">
                  <c:v>-3.8293055555555552E-2</c:v>
                </c:pt>
                <c:pt idx="322">
                  <c:v>-0.27980416666666708</c:v>
                </c:pt>
                <c:pt idx="323">
                  <c:v>-0.30840416666666726</c:v>
                </c:pt>
                <c:pt idx="324">
                  <c:v>-0.40850416666666695</c:v>
                </c:pt>
                <c:pt idx="325">
                  <c:v>-0.18288194444444444</c:v>
                </c:pt>
                <c:pt idx="326">
                  <c:v>0.42905555555555558</c:v>
                </c:pt>
                <c:pt idx="327">
                  <c:v>0.36867777777777866</c:v>
                </c:pt>
                <c:pt idx="328">
                  <c:v>0.38456666666666767</c:v>
                </c:pt>
                <c:pt idx="329">
                  <c:v>0.45606666666666723</c:v>
                </c:pt>
                <c:pt idx="330">
                  <c:v>0.9549777777777777</c:v>
                </c:pt>
                <c:pt idx="331">
                  <c:v>1.5396888888888889</c:v>
                </c:pt>
                <c:pt idx="332">
                  <c:v>1.9512111111111121</c:v>
                </c:pt>
                <c:pt idx="333">
                  <c:v>2.0338333333333334</c:v>
                </c:pt>
                <c:pt idx="334">
                  <c:v>1.9512111111111121</c:v>
                </c:pt>
                <c:pt idx="335">
                  <c:v>1.9098999999999982</c:v>
                </c:pt>
                <c:pt idx="336">
                  <c:v>2.1784222222222231</c:v>
                </c:pt>
                <c:pt idx="337">
                  <c:v>2.1657111111111149</c:v>
                </c:pt>
                <c:pt idx="338">
                  <c:v>2.1021555555555556</c:v>
                </c:pt>
                <c:pt idx="339">
                  <c:v>1.3764166666666682</c:v>
                </c:pt>
                <c:pt idx="340">
                  <c:v>0.47916944444444431</c:v>
                </c:pt>
                <c:pt idx="341">
                  <c:v>8.0358333333333365E-2</c:v>
                </c:pt>
                <c:pt idx="342">
                  <c:v>7.2694444444445002E-3</c:v>
                </c:pt>
                <c:pt idx="343">
                  <c:v>0.27896944444444488</c:v>
                </c:pt>
                <c:pt idx="344">
                  <c:v>0.4966472222222223</c:v>
                </c:pt>
                <c:pt idx="345">
                  <c:v>0.7318027777777778</c:v>
                </c:pt>
                <c:pt idx="346">
                  <c:v>1.1369694444444438</c:v>
                </c:pt>
                <c:pt idx="347">
                  <c:v>1.2783805555555561</c:v>
                </c:pt>
                <c:pt idx="348">
                  <c:v>1.2985833333333341</c:v>
                </c:pt>
                <c:pt idx="349">
                  <c:v>1.3837236111111098</c:v>
                </c:pt>
                <c:pt idx="350">
                  <c:v>1.0983138888888901</c:v>
                </c:pt>
                <c:pt idx="351">
                  <c:v>0.70986388888888963</c:v>
                </c:pt>
                <c:pt idx="352">
                  <c:v>-0.26097222222222238</c:v>
                </c:pt>
                <c:pt idx="353">
                  <c:v>-1.4879652777777754</c:v>
                </c:pt>
                <c:pt idx="354">
                  <c:v>-2.5191791666666665</c:v>
                </c:pt>
                <c:pt idx="355">
                  <c:v>-3.4778416666666665</c:v>
                </c:pt>
                <c:pt idx="356">
                  <c:v>-4.2023694444444528</c:v>
                </c:pt>
                <c:pt idx="357">
                  <c:v>-4.5732347222222298</c:v>
                </c:pt>
                <c:pt idx="358">
                  <c:v>-5.1894194444444484</c:v>
                </c:pt>
                <c:pt idx="359">
                  <c:v>-5.8214777777777709</c:v>
                </c:pt>
                <c:pt idx="360">
                  <c:v>-6.2789263888888893</c:v>
                </c:pt>
                <c:pt idx="361">
                  <c:v>-6.4174597222222234</c:v>
                </c:pt>
                <c:pt idx="362">
                  <c:v>-6.7132861111111124</c:v>
                </c:pt>
                <c:pt idx="363">
                  <c:v>-7.1101263888888875</c:v>
                </c:pt>
                <c:pt idx="364">
                  <c:v>-7.4636750000000012</c:v>
                </c:pt>
              </c:numCache>
            </c:numRef>
          </c:yVal>
        </c:ser>
        <c:ser>
          <c:idx val="2"/>
          <c:order val="2"/>
          <c:tx>
            <c:v>1988-89</c:v>
          </c:tx>
          <c:spPr>
            <a:ln>
              <a:solidFill>
                <a:srgbClr val="C0000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Sheet2!$H$2:$H$366</c:f>
              <c:numCache>
                <c:formatCode>0.0</c:formatCode>
                <c:ptCount val="365"/>
                <c:pt idx="0">
                  <c:v>-7.4057555555555545</c:v>
                </c:pt>
                <c:pt idx="1">
                  <c:v>-7.8797740740740734</c:v>
                </c:pt>
                <c:pt idx="2">
                  <c:v>-8.6567407407407391</c:v>
                </c:pt>
                <c:pt idx="3">
                  <c:v>-9.7694925925925968</c:v>
                </c:pt>
                <c:pt idx="4">
                  <c:v>-10.416170370370368</c:v>
                </c:pt>
                <c:pt idx="5">
                  <c:v>-12.027303703703698</c:v>
                </c:pt>
                <c:pt idx="6">
                  <c:v>-13.820629629629648</c:v>
                </c:pt>
                <c:pt idx="7">
                  <c:v>-15.555166666666684</c:v>
                </c:pt>
                <c:pt idx="8">
                  <c:v>-16.08797407407409</c:v>
                </c:pt>
                <c:pt idx="9">
                  <c:v>-15.052018518518524</c:v>
                </c:pt>
                <c:pt idx="10">
                  <c:v>-15.001703703703701</c:v>
                </c:pt>
                <c:pt idx="11">
                  <c:v>-16.298237037036994</c:v>
                </c:pt>
                <c:pt idx="12">
                  <c:v>-17.364381481481491</c:v>
                </c:pt>
                <c:pt idx="13">
                  <c:v>-18.614837037037038</c:v>
                </c:pt>
                <c:pt idx="14">
                  <c:v>-19.753011111111114</c:v>
                </c:pt>
                <c:pt idx="15">
                  <c:v>-19.866351851851853</c:v>
                </c:pt>
                <c:pt idx="16">
                  <c:v>-19.658737037037003</c:v>
                </c:pt>
                <c:pt idx="17">
                  <c:v>-19.461714814814812</c:v>
                </c:pt>
                <c:pt idx="18">
                  <c:v>-20.784199999999963</c:v>
                </c:pt>
                <c:pt idx="19">
                  <c:v>-22.003937037037026</c:v>
                </c:pt>
                <c:pt idx="20">
                  <c:v>-22.044718518518518</c:v>
                </c:pt>
                <c:pt idx="21">
                  <c:v>-21.280462962962911</c:v>
                </c:pt>
                <c:pt idx="22">
                  <c:v>-21.823862962962963</c:v>
                </c:pt>
                <c:pt idx="23">
                  <c:v>-21.985929629629599</c:v>
                </c:pt>
                <c:pt idx="24">
                  <c:v>-22.249685185185186</c:v>
                </c:pt>
                <c:pt idx="25">
                  <c:v>-22.592355555555557</c:v>
                </c:pt>
                <c:pt idx="26">
                  <c:v>-22.388707407407406</c:v>
                </c:pt>
                <c:pt idx="27">
                  <c:v>-22.08398009259259</c:v>
                </c:pt>
                <c:pt idx="28">
                  <c:v>-21.496349074074018</c:v>
                </c:pt>
                <c:pt idx="29">
                  <c:v>-21.732769907407402</c:v>
                </c:pt>
                <c:pt idx="30">
                  <c:v>-22.82406157407409</c:v>
                </c:pt>
                <c:pt idx="31">
                  <c:v>-22.140108333333298</c:v>
                </c:pt>
                <c:pt idx="32">
                  <c:v>-21.726268981481493</c:v>
                </c:pt>
                <c:pt idx="33">
                  <c:v>-21.857410185185181</c:v>
                </c:pt>
                <c:pt idx="34">
                  <c:v>-21.717696759259258</c:v>
                </c:pt>
                <c:pt idx="35">
                  <c:v>-22.167449074074042</c:v>
                </c:pt>
                <c:pt idx="36">
                  <c:v>-23.246854629629631</c:v>
                </c:pt>
                <c:pt idx="37">
                  <c:v>-24.459983333333291</c:v>
                </c:pt>
                <c:pt idx="38">
                  <c:v>-24.68991018518518</c:v>
                </c:pt>
                <c:pt idx="39">
                  <c:v>-24.940039814814789</c:v>
                </c:pt>
                <c:pt idx="40">
                  <c:v>-25.593743981481445</c:v>
                </c:pt>
                <c:pt idx="41">
                  <c:v>-25.857823148148171</c:v>
                </c:pt>
                <c:pt idx="42">
                  <c:v>-26.000685648148149</c:v>
                </c:pt>
                <c:pt idx="43">
                  <c:v>-26.360968518518554</c:v>
                </c:pt>
                <c:pt idx="44">
                  <c:v>-27.257587037037027</c:v>
                </c:pt>
                <c:pt idx="45">
                  <c:v>-27.941114351851827</c:v>
                </c:pt>
                <c:pt idx="46">
                  <c:v>-28.485627314814788</c:v>
                </c:pt>
                <c:pt idx="47">
                  <c:v>-29.112875462962993</c:v>
                </c:pt>
                <c:pt idx="48">
                  <c:v>-28.884872685185183</c:v>
                </c:pt>
                <c:pt idx="49">
                  <c:v>-28.867074999999993</c:v>
                </c:pt>
                <c:pt idx="50">
                  <c:v>-29.692983796296325</c:v>
                </c:pt>
                <c:pt idx="51">
                  <c:v>-29.980151851851829</c:v>
                </c:pt>
                <c:pt idx="52">
                  <c:v>-30.275497222222192</c:v>
                </c:pt>
                <c:pt idx="53">
                  <c:v>-30.454917129629631</c:v>
                </c:pt>
                <c:pt idx="54">
                  <c:v>-30.174483333333303</c:v>
                </c:pt>
                <c:pt idx="55">
                  <c:v>-29.970050462962963</c:v>
                </c:pt>
                <c:pt idx="56">
                  <c:v>-30.050380555555552</c:v>
                </c:pt>
                <c:pt idx="57">
                  <c:v>-30.069140277777709</c:v>
                </c:pt>
                <c:pt idx="58">
                  <c:v>-30.23316759259259</c:v>
                </c:pt>
                <c:pt idx="59">
                  <c:v>-30.390460648148139</c:v>
                </c:pt>
                <c:pt idx="60">
                  <c:v>-30.471752777777727</c:v>
                </c:pt>
                <c:pt idx="61">
                  <c:v>-29.810352314814835</c:v>
                </c:pt>
                <c:pt idx="62">
                  <c:v>-29.02100092592589</c:v>
                </c:pt>
                <c:pt idx="63">
                  <c:v>-29.236978240740736</c:v>
                </c:pt>
                <c:pt idx="64">
                  <c:v>-29.83392222222222</c:v>
                </c:pt>
                <c:pt idx="65">
                  <c:v>-29.032064351851847</c:v>
                </c:pt>
                <c:pt idx="66">
                  <c:v>-28.365853703703703</c:v>
                </c:pt>
                <c:pt idx="67">
                  <c:v>-27.543312037036987</c:v>
                </c:pt>
                <c:pt idx="68">
                  <c:v>-25.98577407407403</c:v>
                </c:pt>
                <c:pt idx="69">
                  <c:v>-24.504237037037029</c:v>
                </c:pt>
                <c:pt idx="70">
                  <c:v>-24.708669907407412</c:v>
                </c:pt>
                <c:pt idx="71">
                  <c:v>-24.130485648148181</c:v>
                </c:pt>
                <c:pt idx="72">
                  <c:v>-22.692721296296302</c:v>
                </c:pt>
                <c:pt idx="73">
                  <c:v>-20.576239814814819</c:v>
                </c:pt>
                <c:pt idx="74">
                  <c:v>-19.938890277777748</c:v>
                </c:pt>
                <c:pt idx="75">
                  <c:v>-19.695013888888887</c:v>
                </c:pt>
                <c:pt idx="76">
                  <c:v>-19.216881481481515</c:v>
                </c:pt>
                <c:pt idx="77">
                  <c:v>-19.267388425925926</c:v>
                </c:pt>
                <c:pt idx="78">
                  <c:v>-19.664709722222216</c:v>
                </c:pt>
                <c:pt idx="79">
                  <c:v>-19.464124999999989</c:v>
                </c:pt>
                <c:pt idx="80">
                  <c:v>-21.829774074074074</c:v>
                </c:pt>
                <c:pt idx="81">
                  <c:v>-23.34353935185181</c:v>
                </c:pt>
                <c:pt idx="82">
                  <c:v>-24.179549537036987</c:v>
                </c:pt>
                <c:pt idx="83">
                  <c:v>-24.434489351851827</c:v>
                </c:pt>
                <c:pt idx="84">
                  <c:v>-24.781303703703689</c:v>
                </c:pt>
                <c:pt idx="85">
                  <c:v>-24.987179629629626</c:v>
                </c:pt>
                <c:pt idx="86">
                  <c:v>-25.195941666666691</c:v>
                </c:pt>
                <c:pt idx="87">
                  <c:v>-25.798176851851817</c:v>
                </c:pt>
                <c:pt idx="88">
                  <c:v>-25.218549537036978</c:v>
                </c:pt>
                <c:pt idx="89">
                  <c:v>-22.850495370370339</c:v>
                </c:pt>
                <c:pt idx="90">
                  <c:v>-21.646987037037032</c:v>
                </c:pt>
                <c:pt idx="91">
                  <c:v>-22.335324537037003</c:v>
                </c:pt>
                <c:pt idx="92">
                  <c:v>-22.624416666666665</c:v>
                </c:pt>
                <c:pt idx="93">
                  <c:v>-21.25158981481481</c:v>
                </c:pt>
                <c:pt idx="94">
                  <c:v>-20.420870833333279</c:v>
                </c:pt>
                <c:pt idx="95">
                  <c:v>-20.562290277777709</c:v>
                </c:pt>
                <c:pt idx="96">
                  <c:v>-19.832104166666703</c:v>
                </c:pt>
                <c:pt idx="97">
                  <c:v>-20.594037499999999</c:v>
                </c:pt>
                <c:pt idx="98">
                  <c:v>-22.780266666666666</c:v>
                </c:pt>
                <c:pt idx="99">
                  <c:v>-24.326260185185184</c:v>
                </c:pt>
                <c:pt idx="100">
                  <c:v>-24.712999074074073</c:v>
                </c:pt>
                <c:pt idx="101">
                  <c:v>-26.279195370370346</c:v>
                </c:pt>
                <c:pt idx="102">
                  <c:v>-28.987329629629599</c:v>
                </c:pt>
                <c:pt idx="103">
                  <c:v>-31.710375462962961</c:v>
                </c:pt>
                <c:pt idx="104">
                  <c:v>-33.931718981481488</c:v>
                </c:pt>
                <c:pt idx="105">
                  <c:v>-36.593194444444443</c:v>
                </c:pt>
                <c:pt idx="106">
                  <c:v>-38.167087037036985</c:v>
                </c:pt>
                <c:pt idx="107">
                  <c:v>-37.758702314814926</c:v>
                </c:pt>
                <c:pt idx="108">
                  <c:v>-38.429723148148163</c:v>
                </c:pt>
                <c:pt idx="109">
                  <c:v>-38.902564351851851</c:v>
                </c:pt>
                <c:pt idx="110">
                  <c:v>-38.38210231481488</c:v>
                </c:pt>
                <c:pt idx="111">
                  <c:v>-38.908336574074113</c:v>
                </c:pt>
                <c:pt idx="112">
                  <c:v>-39.879993981481476</c:v>
                </c:pt>
                <c:pt idx="113">
                  <c:v>-40.16235185185193</c:v>
                </c:pt>
                <c:pt idx="114">
                  <c:v>-40.027185648148162</c:v>
                </c:pt>
                <c:pt idx="115">
                  <c:v>-40.421620833333286</c:v>
                </c:pt>
                <c:pt idx="116">
                  <c:v>-41.335556018518531</c:v>
                </c:pt>
                <c:pt idx="117">
                  <c:v>-41.528925462962967</c:v>
                </c:pt>
                <c:pt idx="118">
                  <c:v>-40.601521759259199</c:v>
                </c:pt>
                <c:pt idx="119">
                  <c:v>-40.027666666666526</c:v>
                </c:pt>
                <c:pt idx="120">
                  <c:v>-37.788525462962959</c:v>
                </c:pt>
                <c:pt idx="121">
                  <c:v>-33.782603240740762</c:v>
                </c:pt>
                <c:pt idx="122">
                  <c:v>-29.271611574074072</c:v>
                </c:pt>
                <c:pt idx="123">
                  <c:v>-24.987179629629626</c:v>
                </c:pt>
                <c:pt idx="124">
                  <c:v>-21.025992129629628</c:v>
                </c:pt>
                <c:pt idx="125">
                  <c:v>-17.421239351851817</c:v>
                </c:pt>
                <c:pt idx="126">
                  <c:v>-13.522103240740742</c:v>
                </c:pt>
                <c:pt idx="127">
                  <c:v>-11.966489351851868</c:v>
                </c:pt>
                <c:pt idx="128">
                  <c:v>-9.5599537037037035</c:v>
                </c:pt>
                <c:pt idx="129">
                  <c:v>-9.122226851851849</c:v>
                </c:pt>
                <c:pt idx="130">
                  <c:v>-9.6830944444444427</c:v>
                </c:pt>
                <c:pt idx="131">
                  <c:v>-9.5979541666666677</c:v>
                </c:pt>
                <c:pt idx="132">
                  <c:v>-10.286772685185181</c:v>
                </c:pt>
                <c:pt idx="133">
                  <c:v>-10.765386111111107</c:v>
                </c:pt>
                <c:pt idx="134">
                  <c:v>-10.489762500000014</c:v>
                </c:pt>
                <c:pt idx="135">
                  <c:v>-10.594143518518516</c:v>
                </c:pt>
                <c:pt idx="136">
                  <c:v>-9.8312481481481431</c:v>
                </c:pt>
                <c:pt idx="137">
                  <c:v>-10.212695833333346</c:v>
                </c:pt>
                <c:pt idx="138">
                  <c:v>-9.8384634259259229</c:v>
                </c:pt>
                <c:pt idx="139">
                  <c:v>-10.478699074074076</c:v>
                </c:pt>
                <c:pt idx="140">
                  <c:v>-12.584598148148149</c:v>
                </c:pt>
                <c:pt idx="141">
                  <c:v>-15.14986990740741</c:v>
                </c:pt>
                <c:pt idx="142">
                  <c:v>-17.029690277777725</c:v>
                </c:pt>
                <c:pt idx="143">
                  <c:v>-17.213920370370342</c:v>
                </c:pt>
                <c:pt idx="144">
                  <c:v>-18.760394907407409</c:v>
                </c:pt>
                <c:pt idx="145">
                  <c:v>-20.358819444444478</c:v>
                </c:pt>
                <c:pt idx="146">
                  <c:v>-19.880687037037003</c:v>
                </c:pt>
                <c:pt idx="147">
                  <c:v>-19.653646296296287</c:v>
                </c:pt>
                <c:pt idx="148">
                  <c:v>-20.117829166666727</c:v>
                </c:pt>
                <c:pt idx="149">
                  <c:v>-21.256881018518552</c:v>
                </c:pt>
                <c:pt idx="150">
                  <c:v>-21.468529166666624</c:v>
                </c:pt>
                <c:pt idx="151">
                  <c:v>-20.592594444444444</c:v>
                </c:pt>
                <c:pt idx="152">
                  <c:v>-23.0044212962963</c:v>
                </c:pt>
                <c:pt idx="153">
                  <c:v>-24.841431018518531</c:v>
                </c:pt>
                <c:pt idx="154">
                  <c:v>-26.668820370370327</c:v>
                </c:pt>
                <c:pt idx="155">
                  <c:v>-28.972899074074043</c:v>
                </c:pt>
                <c:pt idx="156">
                  <c:v>-28.520260648148149</c:v>
                </c:pt>
                <c:pt idx="157">
                  <c:v>-26.261397685185159</c:v>
                </c:pt>
                <c:pt idx="158">
                  <c:v>-23.76154444444445</c:v>
                </c:pt>
                <c:pt idx="159">
                  <c:v>-20.663304166666691</c:v>
                </c:pt>
                <c:pt idx="160">
                  <c:v>-19.580531481481486</c:v>
                </c:pt>
                <c:pt idx="161">
                  <c:v>-17.202856944444441</c:v>
                </c:pt>
                <c:pt idx="162">
                  <c:v>-15.007488425925922</c:v>
                </c:pt>
                <c:pt idx="163">
                  <c:v>-13.92663981481483</c:v>
                </c:pt>
                <c:pt idx="164">
                  <c:v>-14.263352777777769</c:v>
                </c:pt>
                <c:pt idx="165">
                  <c:v>-16.452468055555556</c:v>
                </c:pt>
                <c:pt idx="166">
                  <c:v>-19.077867129629677</c:v>
                </c:pt>
                <c:pt idx="167">
                  <c:v>-20.811938888888921</c:v>
                </c:pt>
                <c:pt idx="168">
                  <c:v>-23.175433836553886</c:v>
                </c:pt>
                <c:pt idx="169">
                  <c:v>-24.899404206924277</c:v>
                </c:pt>
                <c:pt idx="170">
                  <c:v>-26.814338929146562</c:v>
                </c:pt>
                <c:pt idx="171">
                  <c:v>-27.811636714975826</c:v>
                </c:pt>
                <c:pt idx="172">
                  <c:v>-27.217578844605491</c:v>
                </c:pt>
                <c:pt idx="173">
                  <c:v>-26.646128844605471</c:v>
                </c:pt>
                <c:pt idx="174">
                  <c:v>-26.574457085346214</c:v>
                </c:pt>
                <c:pt idx="175">
                  <c:v>-26.451316344605473</c:v>
                </c:pt>
                <c:pt idx="176">
                  <c:v>-26.592735789049886</c:v>
                </c:pt>
                <c:pt idx="177">
                  <c:v>-26.292329267310759</c:v>
                </c:pt>
                <c:pt idx="178">
                  <c:v>-25.860416465378421</c:v>
                </c:pt>
                <c:pt idx="179">
                  <c:v>-25.24759887278578</c:v>
                </c:pt>
                <c:pt idx="180">
                  <c:v>-24.949702012882426</c:v>
                </c:pt>
                <c:pt idx="181">
                  <c:v>-24.475898772141687</c:v>
                </c:pt>
                <c:pt idx="182">
                  <c:v>-24.403745994363867</c:v>
                </c:pt>
                <c:pt idx="183">
                  <c:v>-23.165123309178707</c:v>
                </c:pt>
                <c:pt idx="184">
                  <c:v>-20.724435346215774</c:v>
                </c:pt>
                <c:pt idx="185">
                  <c:v>-18.293367753623183</c:v>
                </c:pt>
                <c:pt idx="186">
                  <c:v>-16.020555253623186</c:v>
                </c:pt>
                <c:pt idx="187">
                  <c:v>-14.243149999999998</c:v>
                </c:pt>
                <c:pt idx="188">
                  <c:v>-12.921792129629644</c:v>
                </c:pt>
                <c:pt idx="189">
                  <c:v>-12.01218611111112</c:v>
                </c:pt>
                <c:pt idx="190">
                  <c:v>-10.554218981481464</c:v>
                </c:pt>
                <c:pt idx="191">
                  <c:v>-8.580118981481462</c:v>
                </c:pt>
                <c:pt idx="192">
                  <c:v>-7.7936537037037139</c:v>
                </c:pt>
                <c:pt idx="193">
                  <c:v>-8.7855138888888895</c:v>
                </c:pt>
                <c:pt idx="194">
                  <c:v>-9.3906351851851824</c:v>
                </c:pt>
                <c:pt idx="195">
                  <c:v>-10.970300000000002</c:v>
                </c:pt>
                <c:pt idx="196">
                  <c:v>-12.377279166666664</c:v>
                </c:pt>
                <c:pt idx="197">
                  <c:v>-13.233492129629644</c:v>
                </c:pt>
                <c:pt idx="198">
                  <c:v>-13.233973148148131</c:v>
                </c:pt>
                <c:pt idx="199">
                  <c:v>-14.552925925925924</c:v>
                </c:pt>
                <c:pt idx="200">
                  <c:v>-15.886790277777799</c:v>
                </c:pt>
                <c:pt idx="201">
                  <c:v>-17.345719444444427</c:v>
                </c:pt>
                <c:pt idx="202">
                  <c:v>-17.975853703703699</c:v>
                </c:pt>
                <c:pt idx="203">
                  <c:v>-18.922498148148129</c:v>
                </c:pt>
                <c:pt idx="204">
                  <c:v>-19.39630138888889</c:v>
                </c:pt>
                <c:pt idx="205">
                  <c:v>-18.947511111111087</c:v>
                </c:pt>
                <c:pt idx="206">
                  <c:v>-18.692090277777744</c:v>
                </c:pt>
                <c:pt idx="207">
                  <c:v>-18.695938425925924</c:v>
                </c:pt>
                <c:pt idx="208">
                  <c:v>-18.16346018518518</c:v>
                </c:pt>
                <c:pt idx="209">
                  <c:v>-17.477064351851851</c:v>
                </c:pt>
                <c:pt idx="210">
                  <c:v>-16.511641666666691</c:v>
                </c:pt>
                <c:pt idx="211">
                  <c:v>-15.722601851851849</c:v>
                </c:pt>
                <c:pt idx="212">
                  <c:v>-14.564105092592591</c:v>
                </c:pt>
                <c:pt idx="213">
                  <c:v>-13.818451388888889</c:v>
                </c:pt>
                <c:pt idx="214">
                  <c:v>-14.200552777777775</c:v>
                </c:pt>
                <c:pt idx="215">
                  <c:v>-14.128569444444445</c:v>
                </c:pt>
                <c:pt idx="216">
                  <c:v>-14.168066666666666</c:v>
                </c:pt>
                <c:pt idx="217">
                  <c:v>-14.564759259259281</c:v>
                </c:pt>
                <c:pt idx="218">
                  <c:v>-14.833811111111098</c:v>
                </c:pt>
                <c:pt idx="219">
                  <c:v>-14.905311111111113</c:v>
                </c:pt>
                <c:pt idx="220">
                  <c:v>-14.697696296296314</c:v>
                </c:pt>
                <c:pt idx="221">
                  <c:v>-14.464129629629646</c:v>
                </c:pt>
                <c:pt idx="222">
                  <c:v>-13.493318518518521</c:v>
                </c:pt>
                <c:pt idx="223">
                  <c:v>-12.277818518518519</c:v>
                </c:pt>
                <c:pt idx="224">
                  <c:v>-11.683044444444446</c:v>
                </c:pt>
                <c:pt idx="225">
                  <c:v>-10.822396296296322</c:v>
                </c:pt>
                <c:pt idx="226">
                  <c:v>-9.8759481481481508</c:v>
                </c:pt>
                <c:pt idx="227">
                  <c:v>-8.8643555555555551</c:v>
                </c:pt>
                <c:pt idx="228">
                  <c:v>-7.648855555555544</c:v>
                </c:pt>
                <c:pt idx="229">
                  <c:v>-6.7521925925925919</c:v>
                </c:pt>
                <c:pt idx="230">
                  <c:v>-6.4111111111111114</c:v>
                </c:pt>
                <c:pt idx="231">
                  <c:v>-6.0308370370370348</c:v>
                </c:pt>
                <c:pt idx="232">
                  <c:v>-5.5954814814814799</c:v>
                </c:pt>
                <c:pt idx="233">
                  <c:v>-5.0785629629629634</c:v>
                </c:pt>
                <c:pt idx="234">
                  <c:v>-4.3497925925925989</c:v>
                </c:pt>
                <c:pt idx="235">
                  <c:v>-3.3646814814814809</c:v>
                </c:pt>
                <c:pt idx="236">
                  <c:v>-2.5395185185185181</c:v>
                </c:pt>
                <c:pt idx="237">
                  <c:v>-1.9977074074074066</c:v>
                </c:pt>
                <c:pt idx="238">
                  <c:v>-1.4188222222222218</c:v>
                </c:pt>
                <c:pt idx="239">
                  <c:v>-0.67998888888889031</c:v>
                </c:pt>
                <c:pt idx="240">
                  <c:v>0.26116296296296404</c:v>
                </c:pt>
                <c:pt idx="241">
                  <c:v>1.1133370370370372</c:v>
                </c:pt>
                <c:pt idx="242">
                  <c:v>1.8177444444444431</c:v>
                </c:pt>
                <c:pt idx="243">
                  <c:v>2.1355222222222232</c:v>
                </c:pt>
                <c:pt idx="244">
                  <c:v>2.1402888888888887</c:v>
                </c:pt>
                <c:pt idx="245">
                  <c:v>2.0444259259259261</c:v>
                </c:pt>
                <c:pt idx="246">
                  <c:v>2.0645518518518577</c:v>
                </c:pt>
                <c:pt idx="247">
                  <c:v>1.9872259259259279</c:v>
                </c:pt>
                <c:pt idx="248">
                  <c:v>1.8558777777777782</c:v>
                </c:pt>
                <c:pt idx="249">
                  <c:v>1.5322740740740739</c:v>
                </c:pt>
                <c:pt idx="250">
                  <c:v>1.0195925925925908</c:v>
                </c:pt>
                <c:pt idx="251">
                  <c:v>0.93326296296296118</c:v>
                </c:pt>
                <c:pt idx="252">
                  <c:v>1.1392888888888901</c:v>
                </c:pt>
                <c:pt idx="253">
                  <c:v>1.3108888888888901</c:v>
                </c:pt>
                <c:pt idx="254">
                  <c:v>1.3230703703703706</c:v>
                </c:pt>
                <c:pt idx="255">
                  <c:v>1.472425925925926</c:v>
                </c:pt>
                <c:pt idx="256">
                  <c:v>1.4131074074074055</c:v>
                </c:pt>
                <c:pt idx="257">
                  <c:v>1.8235703703703698</c:v>
                </c:pt>
                <c:pt idx="258">
                  <c:v>2.424170370370375</c:v>
                </c:pt>
                <c:pt idx="259">
                  <c:v>2.8468148148148127</c:v>
                </c:pt>
                <c:pt idx="260">
                  <c:v>2.9744555555555547</c:v>
                </c:pt>
                <c:pt idx="261">
                  <c:v>3.2450962962962997</c:v>
                </c:pt>
                <c:pt idx="262">
                  <c:v>3.4595962962962972</c:v>
                </c:pt>
                <c:pt idx="263">
                  <c:v>4.0072333333333416</c:v>
                </c:pt>
                <c:pt idx="264">
                  <c:v>4.3382518518518527</c:v>
                </c:pt>
                <c:pt idx="265">
                  <c:v>4.4807222222222318</c:v>
                </c:pt>
                <c:pt idx="266">
                  <c:v>4.7608962962962877</c:v>
                </c:pt>
                <c:pt idx="267">
                  <c:v>5.0055851851851854</c:v>
                </c:pt>
                <c:pt idx="268">
                  <c:v>4.9086629629629721</c:v>
                </c:pt>
                <c:pt idx="269">
                  <c:v>5.2094925925926008</c:v>
                </c:pt>
                <c:pt idx="270">
                  <c:v>5.7391222222222318</c:v>
                </c:pt>
                <c:pt idx="271">
                  <c:v>6.7549518518518443</c:v>
                </c:pt>
                <c:pt idx="272">
                  <c:v>7.1309888888888855</c:v>
                </c:pt>
                <c:pt idx="273">
                  <c:v>7.335425925925926</c:v>
                </c:pt>
                <c:pt idx="274">
                  <c:v>8.3125925925926119</c:v>
                </c:pt>
                <c:pt idx="275">
                  <c:v>7.98845925925926</c:v>
                </c:pt>
                <c:pt idx="276">
                  <c:v>7.7554222222222222</c:v>
                </c:pt>
                <c:pt idx="277">
                  <c:v>8.5853518518518488</c:v>
                </c:pt>
                <c:pt idx="278">
                  <c:v>9.5090259259259255</c:v>
                </c:pt>
                <c:pt idx="279">
                  <c:v>9.325774074074074</c:v>
                </c:pt>
                <c:pt idx="280">
                  <c:v>8.6944555555555549</c:v>
                </c:pt>
                <c:pt idx="281">
                  <c:v>8.6865111111110984</c:v>
                </c:pt>
                <c:pt idx="282">
                  <c:v>9.0032296296296295</c:v>
                </c:pt>
                <c:pt idx="283">
                  <c:v>8.7241148148148149</c:v>
                </c:pt>
                <c:pt idx="284">
                  <c:v>8.6123629629629637</c:v>
                </c:pt>
                <c:pt idx="285">
                  <c:v>8.3909777777777759</c:v>
                </c:pt>
                <c:pt idx="286">
                  <c:v>8.4587703703703685</c:v>
                </c:pt>
                <c:pt idx="287">
                  <c:v>7.593355555555549</c:v>
                </c:pt>
                <c:pt idx="288">
                  <c:v>6.7348259259259278</c:v>
                </c:pt>
                <c:pt idx="289">
                  <c:v>6.5679925925925895</c:v>
                </c:pt>
                <c:pt idx="290">
                  <c:v>6.3916259259259274</c:v>
                </c:pt>
                <c:pt idx="291">
                  <c:v>6.5123814814814809</c:v>
                </c:pt>
                <c:pt idx="292">
                  <c:v>7.009174074074072</c:v>
                </c:pt>
                <c:pt idx="293">
                  <c:v>7.6558518518518426</c:v>
                </c:pt>
                <c:pt idx="294">
                  <c:v>7.437114814814815</c:v>
                </c:pt>
                <c:pt idx="295">
                  <c:v>6.6241333333333285</c:v>
                </c:pt>
                <c:pt idx="296">
                  <c:v>7.4360555555555505</c:v>
                </c:pt>
                <c:pt idx="297">
                  <c:v>9.4772481481481456</c:v>
                </c:pt>
                <c:pt idx="298">
                  <c:v>10.350077777777777</c:v>
                </c:pt>
                <c:pt idx="299">
                  <c:v>10.561929629629629</c:v>
                </c:pt>
                <c:pt idx="300">
                  <c:v>10.170003703703705</c:v>
                </c:pt>
                <c:pt idx="301">
                  <c:v>9.7733111111110897</c:v>
                </c:pt>
                <c:pt idx="302">
                  <c:v>9.9692740740740753</c:v>
                </c:pt>
                <c:pt idx="303">
                  <c:v>11.427874074074071</c:v>
                </c:pt>
                <c:pt idx="304">
                  <c:v>12.92354814814815</c:v>
                </c:pt>
                <c:pt idx="305">
                  <c:v>13.110507407407407</c:v>
                </c:pt>
                <c:pt idx="306">
                  <c:v>12.402922222222237</c:v>
                </c:pt>
                <c:pt idx="307">
                  <c:v>12.398685185185185</c:v>
                </c:pt>
                <c:pt idx="308">
                  <c:v>13.082437037037064</c:v>
                </c:pt>
                <c:pt idx="309">
                  <c:v>13.885885185185186</c:v>
                </c:pt>
                <c:pt idx="310">
                  <c:v>14.333422222222236</c:v>
                </c:pt>
                <c:pt idx="311">
                  <c:v>14.621540740740743</c:v>
                </c:pt>
                <c:pt idx="312">
                  <c:v>13.897537037037058</c:v>
                </c:pt>
                <c:pt idx="313">
                  <c:v>12.901833333333332</c:v>
                </c:pt>
                <c:pt idx="314">
                  <c:v>11.946911111111094</c:v>
                </c:pt>
                <c:pt idx="315">
                  <c:v>11.33254074074075</c:v>
                </c:pt>
                <c:pt idx="316">
                  <c:v>10.439055555555555</c:v>
                </c:pt>
                <c:pt idx="317">
                  <c:v>9.3014111111110989</c:v>
                </c:pt>
                <c:pt idx="318">
                  <c:v>8.3999814814814719</c:v>
                </c:pt>
                <c:pt idx="319">
                  <c:v>7.7427111111111104</c:v>
                </c:pt>
                <c:pt idx="320">
                  <c:v>7.3068259259259243</c:v>
                </c:pt>
                <c:pt idx="321">
                  <c:v>7.3936851851851833</c:v>
                </c:pt>
                <c:pt idx="322">
                  <c:v>7.8242740740740695</c:v>
                </c:pt>
                <c:pt idx="323">
                  <c:v>8.1764777777777731</c:v>
                </c:pt>
                <c:pt idx="324">
                  <c:v>7.6876296296296314</c:v>
                </c:pt>
                <c:pt idx="325">
                  <c:v>7.7321185185185088</c:v>
                </c:pt>
                <c:pt idx="326">
                  <c:v>8.4100444444444467</c:v>
                </c:pt>
                <c:pt idx="327">
                  <c:v>8.6404333333333341</c:v>
                </c:pt>
                <c:pt idx="328">
                  <c:v>8.568933333333332</c:v>
                </c:pt>
                <c:pt idx="329">
                  <c:v>8.3374851851851837</c:v>
                </c:pt>
                <c:pt idx="330">
                  <c:v>7.8772370370370357</c:v>
                </c:pt>
                <c:pt idx="331">
                  <c:v>7.2453888888888871</c:v>
                </c:pt>
                <c:pt idx="332">
                  <c:v>6.7777259259259264</c:v>
                </c:pt>
                <c:pt idx="333">
                  <c:v>6.9456185185185166</c:v>
                </c:pt>
                <c:pt idx="334">
                  <c:v>6.7703111111111172</c:v>
                </c:pt>
                <c:pt idx="335">
                  <c:v>5.953622222222231</c:v>
                </c:pt>
                <c:pt idx="336">
                  <c:v>5.4409407407407402</c:v>
                </c:pt>
                <c:pt idx="337">
                  <c:v>5.2619259259259259</c:v>
                </c:pt>
                <c:pt idx="338">
                  <c:v>5.5638148148148145</c:v>
                </c:pt>
                <c:pt idx="339">
                  <c:v>6.1358148148148155</c:v>
                </c:pt>
                <c:pt idx="340">
                  <c:v>5.973218518518518</c:v>
                </c:pt>
                <c:pt idx="341">
                  <c:v>5.8265111111111105</c:v>
                </c:pt>
                <c:pt idx="342">
                  <c:v>5.5357444444444504</c:v>
                </c:pt>
                <c:pt idx="343">
                  <c:v>5.3863888888888889</c:v>
                </c:pt>
                <c:pt idx="344">
                  <c:v>5.0723185185185145</c:v>
                </c:pt>
                <c:pt idx="345">
                  <c:v>4.5437481481481514</c:v>
                </c:pt>
                <c:pt idx="346">
                  <c:v>3.9219629629629642</c:v>
                </c:pt>
                <c:pt idx="347">
                  <c:v>2.9834592592592597</c:v>
                </c:pt>
                <c:pt idx="348">
                  <c:v>1.9141370370370381</c:v>
                </c:pt>
                <c:pt idx="349">
                  <c:v>1.3220111111111121</c:v>
                </c:pt>
                <c:pt idx="350">
                  <c:v>0.84269629629629761</c:v>
                </c:pt>
                <c:pt idx="351">
                  <c:v>0.49896666666666761</c:v>
                </c:pt>
                <c:pt idx="352">
                  <c:v>5.9903703703703584E-2</c:v>
                </c:pt>
                <c:pt idx="353">
                  <c:v>-0.18584444444444495</c:v>
                </c:pt>
                <c:pt idx="354">
                  <c:v>-0.33149259259259301</c:v>
                </c:pt>
                <c:pt idx="355">
                  <c:v>-0.27058518518518532</c:v>
                </c:pt>
                <c:pt idx="356">
                  <c:v>-0.28329629629629621</c:v>
                </c:pt>
                <c:pt idx="357">
                  <c:v>-0.24675185185185194</c:v>
                </c:pt>
                <c:pt idx="358">
                  <c:v>0.20078518518518548</c:v>
                </c:pt>
                <c:pt idx="359">
                  <c:v>0.83528148148148162</c:v>
                </c:pt>
                <c:pt idx="360">
                  <c:v>1.4782518518518521</c:v>
                </c:pt>
                <c:pt idx="361">
                  <c:v>1.7896740740740738</c:v>
                </c:pt>
                <c:pt idx="362">
                  <c:v>2.0920925925925942</c:v>
                </c:pt>
                <c:pt idx="363">
                  <c:v>2.2631629629629701</c:v>
                </c:pt>
                <c:pt idx="364">
                  <c:v>2.3441962962962992</c:v>
                </c:pt>
              </c:numCache>
            </c:numRef>
          </c:yVal>
        </c:ser>
        <c:ser>
          <c:idx val="3"/>
          <c:order val="3"/>
          <c:tx>
            <c:v>1997-98</c:v>
          </c:tx>
          <c:spPr>
            <a:ln>
              <a:solidFill>
                <a:srgbClr val="FF000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Sheet2!$I$2:$I$366</c:f>
              <c:numCache>
                <c:formatCode>0.0</c:formatCode>
                <c:ptCount val="365"/>
                <c:pt idx="0">
                  <c:v>-1.3892830123456779</c:v>
                </c:pt>
                <c:pt idx="1">
                  <c:v>-1.5264570864197549</c:v>
                </c:pt>
                <c:pt idx="2">
                  <c:v>-2.0058142716049412</c:v>
                </c:pt>
                <c:pt idx="3">
                  <c:v>-1.8619033086419752</c:v>
                </c:pt>
                <c:pt idx="4">
                  <c:v>-1.6331033086419751</c:v>
                </c:pt>
                <c:pt idx="5">
                  <c:v>-1.4928856296296293</c:v>
                </c:pt>
                <c:pt idx="6">
                  <c:v>-1.841678518518518</c:v>
                </c:pt>
                <c:pt idx="7">
                  <c:v>-2.0524482962962916</c:v>
                </c:pt>
                <c:pt idx="8">
                  <c:v>-3.0917511111111105</c:v>
                </c:pt>
                <c:pt idx="9">
                  <c:v>-4.9175751111111108</c:v>
                </c:pt>
                <c:pt idx="10">
                  <c:v>-6.187097333333333</c:v>
                </c:pt>
                <c:pt idx="11">
                  <c:v>-6.6237142222222118</c:v>
                </c:pt>
                <c:pt idx="12">
                  <c:v>-7.5684251851851894</c:v>
                </c:pt>
                <c:pt idx="13">
                  <c:v>-8.6569200000000013</c:v>
                </c:pt>
                <c:pt idx="14">
                  <c:v>-9.5351804057971012</c:v>
                </c:pt>
                <c:pt idx="15">
                  <c:v>-9.6983063317230229</c:v>
                </c:pt>
                <c:pt idx="16">
                  <c:v>-10.180758183574859</c:v>
                </c:pt>
                <c:pt idx="17">
                  <c:v>-10.052058183574868</c:v>
                </c:pt>
                <c:pt idx="18">
                  <c:v>-9.4177313687600641</c:v>
                </c:pt>
                <c:pt idx="19">
                  <c:v>-9.0681758132045083</c:v>
                </c:pt>
                <c:pt idx="20">
                  <c:v>-8.9169280765789924</c:v>
                </c:pt>
                <c:pt idx="21">
                  <c:v>-8.8675877802827028</c:v>
                </c:pt>
                <c:pt idx="22">
                  <c:v>-8.9453374099123231</c:v>
                </c:pt>
                <c:pt idx="23">
                  <c:v>-9.0697082633744852</c:v>
                </c:pt>
                <c:pt idx="24">
                  <c:v>-9.3128294485596701</c:v>
                </c:pt>
                <c:pt idx="25">
                  <c:v>-9.1745553744855961</c:v>
                </c:pt>
                <c:pt idx="26">
                  <c:v>-9.2899934485596685</c:v>
                </c:pt>
                <c:pt idx="27">
                  <c:v>-10.077706874485619</c:v>
                </c:pt>
                <c:pt idx="28">
                  <c:v>-10.456076318930059</c:v>
                </c:pt>
                <c:pt idx="29">
                  <c:v>-10.519318499999997</c:v>
                </c:pt>
                <c:pt idx="30">
                  <c:v>-10.210255555555548</c:v>
                </c:pt>
                <c:pt idx="31">
                  <c:v>-9.9707592592592853</c:v>
                </c:pt>
                <c:pt idx="32">
                  <c:v>-10.048532407407405</c:v>
                </c:pt>
                <c:pt idx="33">
                  <c:v>-10.281079518518517</c:v>
                </c:pt>
                <c:pt idx="34">
                  <c:v>-10.55655996296298</c:v>
                </c:pt>
                <c:pt idx="35">
                  <c:v>-10.022943648148146</c:v>
                </c:pt>
                <c:pt idx="36">
                  <c:v>-8.7742882910052877</c:v>
                </c:pt>
                <c:pt idx="37">
                  <c:v>-7.6638281798941783</c:v>
                </c:pt>
                <c:pt idx="38">
                  <c:v>-7.1945021115181085</c:v>
                </c:pt>
                <c:pt idx="39">
                  <c:v>-7.5241372305657137</c:v>
                </c:pt>
                <c:pt idx="40">
                  <c:v>-7.7862923231583361</c:v>
                </c:pt>
                <c:pt idx="41">
                  <c:v>-7.8935594527879465</c:v>
                </c:pt>
                <c:pt idx="42">
                  <c:v>-7.7313511280016396</c:v>
                </c:pt>
                <c:pt idx="43">
                  <c:v>-8.0381481345375523</c:v>
                </c:pt>
                <c:pt idx="44">
                  <c:v>-9.0406484493523731</c:v>
                </c:pt>
                <c:pt idx="45">
                  <c:v>-9.3027348250137845</c:v>
                </c:pt>
                <c:pt idx="46">
                  <c:v>-10.783029459934401</c:v>
                </c:pt>
                <c:pt idx="47">
                  <c:v>-12.129947092096478</c:v>
                </c:pt>
                <c:pt idx="48">
                  <c:v>-12.663740213789627</c:v>
                </c:pt>
                <c:pt idx="49">
                  <c:v>-12.953794380456282</c:v>
                </c:pt>
                <c:pt idx="50">
                  <c:v>-13.578637436011823</c:v>
                </c:pt>
                <c:pt idx="51">
                  <c:v>-14.71794829783517</c:v>
                </c:pt>
                <c:pt idx="52">
                  <c:v>-15.406936587595546</c:v>
                </c:pt>
                <c:pt idx="53">
                  <c:v>-16.132735809817753</c:v>
                </c:pt>
                <c:pt idx="54">
                  <c:v>-17.407915902410348</c:v>
                </c:pt>
                <c:pt idx="55">
                  <c:v>-17.584037397119307</c:v>
                </c:pt>
                <c:pt idx="56">
                  <c:v>-18.08408287037031</c:v>
                </c:pt>
                <c:pt idx="57">
                  <c:v>-19.1342573005698</c:v>
                </c:pt>
                <c:pt idx="58">
                  <c:v>-19.995280448717914</c:v>
                </c:pt>
                <c:pt idx="59">
                  <c:v>-20.928937393162347</c:v>
                </c:pt>
                <c:pt idx="60">
                  <c:v>-21.622085078347578</c:v>
                </c:pt>
                <c:pt idx="61">
                  <c:v>-21.678721129721527</c:v>
                </c:pt>
                <c:pt idx="62">
                  <c:v>-21.364959621785033</c:v>
                </c:pt>
                <c:pt idx="63">
                  <c:v>-20.487581844007206</c:v>
                </c:pt>
                <c:pt idx="64">
                  <c:v>-20.306545714377609</c:v>
                </c:pt>
                <c:pt idx="65">
                  <c:v>-20.31462682548873</c:v>
                </c:pt>
                <c:pt idx="66">
                  <c:v>-20.322430762292665</c:v>
                </c:pt>
                <c:pt idx="67">
                  <c:v>-20.355222481869344</c:v>
                </c:pt>
                <c:pt idx="68">
                  <c:v>-19.710863817848235</c:v>
                </c:pt>
                <c:pt idx="69">
                  <c:v>-19.060680706737077</c:v>
                </c:pt>
                <c:pt idx="70">
                  <c:v>-19.16386828660309</c:v>
                </c:pt>
                <c:pt idx="71">
                  <c:v>-19.866292757502563</c:v>
                </c:pt>
                <c:pt idx="72">
                  <c:v>-22.043382572317309</c:v>
                </c:pt>
                <c:pt idx="73">
                  <c:v>-23.523131700522502</c:v>
                </c:pt>
                <c:pt idx="74">
                  <c:v>-24.356205581359863</c:v>
                </c:pt>
                <c:pt idx="75">
                  <c:v>-24.815359621763889</c:v>
                </c:pt>
                <c:pt idx="76">
                  <c:v>-25.950480865150126</c:v>
                </c:pt>
                <c:pt idx="77">
                  <c:v>-27.895994621763887</c:v>
                </c:pt>
                <c:pt idx="78">
                  <c:v>-29.082763510652789</c:v>
                </c:pt>
                <c:pt idx="79">
                  <c:v>-29.88183983915517</c:v>
                </c:pt>
                <c:pt idx="80">
                  <c:v>-30.473011598414491</c:v>
                </c:pt>
                <c:pt idx="81">
                  <c:v>-30.188729653969965</c:v>
                </c:pt>
                <c:pt idx="82">
                  <c:v>-29.876104618357495</c:v>
                </c:pt>
                <c:pt idx="83">
                  <c:v>-29.831997311594243</c:v>
                </c:pt>
                <c:pt idx="84">
                  <c:v>-29.91073634293317</c:v>
                </c:pt>
                <c:pt idx="85">
                  <c:v>-29.706463812069003</c:v>
                </c:pt>
                <c:pt idx="86">
                  <c:v>-29.208128626883852</c:v>
                </c:pt>
                <c:pt idx="87">
                  <c:v>-29.838493775032003</c:v>
                </c:pt>
                <c:pt idx="88">
                  <c:v>-30.401536407882229</c:v>
                </c:pt>
                <c:pt idx="89">
                  <c:v>-30.666577611585929</c:v>
                </c:pt>
                <c:pt idx="90">
                  <c:v>-30.46705113010449</c:v>
                </c:pt>
                <c:pt idx="91">
                  <c:v>-30.11494557454893</c:v>
                </c:pt>
                <c:pt idx="92">
                  <c:v>-29.898968259734097</c:v>
                </c:pt>
                <c:pt idx="93">
                  <c:v>-29.988104691358</c:v>
                </c:pt>
                <c:pt idx="94">
                  <c:v>-29.613230925925929</c:v>
                </c:pt>
                <c:pt idx="95">
                  <c:v>-28.75749898148149</c:v>
                </c:pt>
                <c:pt idx="96">
                  <c:v>-27.675688333333298</c:v>
                </c:pt>
                <c:pt idx="97">
                  <c:v>-26.963780925925871</c:v>
                </c:pt>
                <c:pt idx="98">
                  <c:v>-26.027077530864187</c:v>
                </c:pt>
                <c:pt idx="99">
                  <c:v>-25.745104475308629</c:v>
                </c:pt>
                <c:pt idx="100">
                  <c:v>-26.090956790123453</c:v>
                </c:pt>
                <c:pt idx="101">
                  <c:v>-26.691748919753078</c:v>
                </c:pt>
                <c:pt idx="102">
                  <c:v>-27.214616049382713</c:v>
                </c:pt>
                <c:pt idx="103">
                  <c:v>-27.838497067901226</c:v>
                </c:pt>
                <c:pt idx="104">
                  <c:v>-28.738482716049379</c:v>
                </c:pt>
                <c:pt idx="105">
                  <c:v>-29.183424845678989</c:v>
                </c:pt>
                <c:pt idx="106">
                  <c:v>-29.516289660493825</c:v>
                </c:pt>
                <c:pt idx="107">
                  <c:v>-30.082839685185132</c:v>
                </c:pt>
                <c:pt idx="108">
                  <c:v>-30.436869314814835</c:v>
                </c:pt>
                <c:pt idx="109">
                  <c:v>-30.305070240740729</c:v>
                </c:pt>
                <c:pt idx="110">
                  <c:v>-29.634049407407431</c:v>
                </c:pt>
                <c:pt idx="111">
                  <c:v>-29.095308666666668</c:v>
                </c:pt>
                <c:pt idx="112">
                  <c:v>-28.353407427120668</c:v>
                </c:pt>
                <c:pt idx="113">
                  <c:v>-28.041668945639188</c:v>
                </c:pt>
                <c:pt idx="114">
                  <c:v>-28.447211285706526</c:v>
                </c:pt>
                <c:pt idx="115">
                  <c:v>-27.829583507928717</c:v>
                </c:pt>
                <c:pt idx="116">
                  <c:v>-27.432512341262033</c:v>
                </c:pt>
                <c:pt idx="117">
                  <c:v>-27.236737804225001</c:v>
                </c:pt>
                <c:pt idx="118">
                  <c:v>-27.146306322743563</c:v>
                </c:pt>
                <c:pt idx="119">
                  <c:v>-26.779770211632453</c:v>
                </c:pt>
                <c:pt idx="120">
                  <c:v>-26.114632604794842</c:v>
                </c:pt>
                <c:pt idx="121">
                  <c:v>-26.018553034902347</c:v>
                </c:pt>
                <c:pt idx="122">
                  <c:v>-24.969249618235661</c:v>
                </c:pt>
                <c:pt idx="123">
                  <c:v>-22.999509058795105</c:v>
                </c:pt>
                <c:pt idx="124">
                  <c:v>-21.93178538154649</c:v>
                </c:pt>
                <c:pt idx="125">
                  <c:v>-22.130061214879827</c:v>
                </c:pt>
                <c:pt idx="126">
                  <c:v>-22.717865844509461</c:v>
                </c:pt>
                <c:pt idx="127">
                  <c:v>-23.178200566731629</c:v>
                </c:pt>
                <c:pt idx="128">
                  <c:v>-24.21427597413906</c:v>
                </c:pt>
                <c:pt idx="129">
                  <c:v>-25.533933387739925</c:v>
                </c:pt>
                <c:pt idx="130">
                  <c:v>-25.875984104585832</c:v>
                </c:pt>
                <c:pt idx="131">
                  <c:v>-26.384661187919168</c:v>
                </c:pt>
                <c:pt idx="132">
                  <c:v>-27.895331666551627</c:v>
                </c:pt>
                <c:pt idx="133">
                  <c:v>-30.128500472624786</c:v>
                </c:pt>
                <c:pt idx="134">
                  <c:v>-30.914388528180357</c:v>
                </c:pt>
                <c:pt idx="135">
                  <c:v>-31.471754305958132</c:v>
                </c:pt>
                <c:pt idx="136">
                  <c:v>-32.088420046698872</c:v>
                </c:pt>
                <c:pt idx="137">
                  <c:v>-31.999296935587715</c:v>
                </c:pt>
                <c:pt idx="138">
                  <c:v>-31.465062791906877</c:v>
                </c:pt>
                <c:pt idx="139">
                  <c:v>-31.463825887144989</c:v>
                </c:pt>
                <c:pt idx="140">
                  <c:v>-31.49701616492278</c:v>
                </c:pt>
                <c:pt idx="141">
                  <c:v>-31.314844831589443</c:v>
                </c:pt>
                <c:pt idx="142">
                  <c:v>-31.490960350913124</c:v>
                </c:pt>
                <c:pt idx="143">
                  <c:v>-31.120761098776363</c:v>
                </c:pt>
                <c:pt idx="144">
                  <c:v>-29.420922893015018</c:v>
                </c:pt>
                <c:pt idx="145">
                  <c:v>-27.60800257820021</c:v>
                </c:pt>
                <c:pt idx="146">
                  <c:v>-27.20209991153353</c:v>
                </c:pt>
                <c:pt idx="147">
                  <c:v>-27.287606518982503</c:v>
                </c:pt>
                <c:pt idx="148">
                  <c:v>-27.387894757077795</c:v>
                </c:pt>
                <c:pt idx="149">
                  <c:v>-27.806861886707431</c:v>
                </c:pt>
                <c:pt idx="150">
                  <c:v>-27.867123886707361</c:v>
                </c:pt>
                <c:pt idx="151">
                  <c:v>-27.301335104656157</c:v>
                </c:pt>
                <c:pt idx="152">
                  <c:v>-26.756786416179814</c:v>
                </c:pt>
                <c:pt idx="153">
                  <c:v>-26.903772519377004</c:v>
                </c:pt>
                <c:pt idx="154">
                  <c:v>-27.556957186043757</c:v>
                </c:pt>
                <c:pt idx="155">
                  <c:v>-26.666688111969652</c:v>
                </c:pt>
                <c:pt idx="156">
                  <c:v>-24.835534267364149</c:v>
                </c:pt>
                <c:pt idx="157">
                  <c:v>-23.083703304401173</c:v>
                </c:pt>
                <c:pt idx="158">
                  <c:v>-22.105311637734527</c:v>
                </c:pt>
                <c:pt idx="159">
                  <c:v>-21.201343156253071</c:v>
                </c:pt>
                <c:pt idx="160">
                  <c:v>-19.909342216082099</c:v>
                </c:pt>
                <c:pt idx="161">
                  <c:v>-19.995295249287729</c:v>
                </c:pt>
                <c:pt idx="162">
                  <c:v>-20.218265833333291</c:v>
                </c:pt>
                <c:pt idx="163">
                  <c:v>-19.843071388888891</c:v>
                </c:pt>
                <c:pt idx="164">
                  <c:v>-20.180450377492875</c:v>
                </c:pt>
                <c:pt idx="165">
                  <c:v>-20.37754771545584</c:v>
                </c:pt>
                <c:pt idx="166">
                  <c:v>-20.417886923629535</c:v>
                </c:pt>
                <c:pt idx="167">
                  <c:v>-19.46931840511099</c:v>
                </c:pt>
                <c:pt idx="168">
                  <c:v>-17.935350349555463</c:v>
                </c:pt>
                <c:pt idx="169">
                  <c:v>-17.04767137519649</c:v>
                </c:pt>
                <c:pt idx="170">
                  <c:v>-15.670127438517865</c:v>
                </c:pt>
                <c:pt idx="171">
                  <c:v>-14.811691838262456</c:v>
                </c:pt>
                <c:pt idx="172">
                  <c:v>-14.73953906048467</c:v>
                </c:pt>
                <c:pt idx="173">
                  <c:v>-14.730811827947083</c:v>
                </c:pt>
                <c:pt idx="174">
                  <c:v>-15.560270750048533</c:v>
                </c:pt>
                <c:pt idx="175">
                  <c:v>-16.403081541874826</c:v>
                </c:pt>
                <c:pt idx="176">
                  <c:v>-17.676895541874845</c:v>
                </c:pt>
                <c:pt idx="177">
                  <c:v>-19.68159571993753</c:v>
                </c:pt>
                <c:pt idx="178">
                  <c:v>-20.698394865236665</c:v>
                </c:pt>
                <c:pt idx="179">
                  <c:v>-20.874585431544908</c:v>
                </c:pt>
                <c:pt idx="180">
                  <c:v>-20.883773216985492</c:v>
                </c:pt>
                <c:pt idx="181">
                  <c:v>-20.287271772541072</c:v>
                </c:pt>
                <c:pt idx="182">
                  <c:v>-19.075762810355489</c:v>
                </c:pt>
                <c:pt idx="183">
                  <c:v>-17.758190346587359</c:v>
                </c:pt>
                <c:pt idx="184">
                  <c:v>-17.030248988562686</c:v>
                </c:pt>
                <c:pt idx="185">
                  <c:v>-15.574263655229364</c:v>
                </c:pt>
                <c:pt idx="186">
                  <c:v>-14.481307355767505</c:v>
                </c:pt>
                <c:pt idx="187">
                  <c:v>-13.608645345746881</c:v>
                </c:pt>
                <c:pt idx="188">
                  <c:v>-12.92448858384212</c:v>
                </c:pt>
                <c:pt idx="189">
                  <c:v>-12.350817273497315</c:v>
                </c:pt>
                <c:pt idx="190">
                  <c:v>-11.938141866089881</c:v>
                </c:pt>
                <c:pt idx="191">
                  <c:v>-11.871853331468321</c:v>
                </c:pt>
                <c:pt idx="192">
                  <c:v>-11.632190664801637</c:v>
                </c:pt>
                <c:pt idx="193">
                  <c:v>-11.045989430233737</c:v>
                </c:pt>
                <c:pt idx="194">
                  <c:v>-10.791691960148265</c:v>
                </c:pt>
                <c:pt idx="195">
                  <c:v>-9.9709345843964527</c:v>
                </c:pt>
                <c:pt idx="196">
                  <c:v>-9.2820417568102371</c:v>
                </c:pt>
                <c:pt idx="197">
                  <c:v>-9.325712740937222</c:v>
                </c:pt>
                <c:pt idx="198">
                  <c:v>-9.3126451913786727</c:v>
                </c:pt>
                <c:pt idx="199">
                  <c:v>-9.3065769577604538</c:v>
                </c:pt>
                <c:pt idx="200">
                  <c:v>-8.8064139022048806</c:v>
                </c:pt>
                <c:pt idx="201">
                  <c:v>-9.0701274947974699</c:v>
                </c:pt>
                <c:pt idx="202">
                  <c:v>-10.133178420723379</c:v>
                </c:pt>
                <c:pt idx="203">
                  <c:v>-11.6504381130311</c:v>
                </c:pt>
                <c:pt idx="204">
                  <c:v>-12.793629020782342</c:v>
                </c:pt>
                <c:pt idx="205">
                  <c:v>-13.509803062449009</c:v>
                </c:pt>
                <c:pt idx="206">
                  <c:v>-13.738222444091488</c:v>
                </c:pt>
                <c:pt idx="207">
                  <c:v>-13.831686433624547</c:v>
                </c:pt>
                <c:pt idx="208">
                  <c:v>-14.549715852427964</c:v>
                </c:pt>
                <c:pt idx="209">
                  <c:v>-15.327418167242765</c:v>
                </c:pt>
                <c:pt idx="210">
                  <c:v>-15.758240257189859</c:v>
                </c:pt>
                <c:pt idx="211">
                  <c:v>-15.301618960893544</c:v>
                </c:pt>
                <c:pt idx="212">
                  <c:v>-14.51211584978245</c:v>
                </c:pt>
                <c:pt idx="213">
                  <c:v>-14.096021642885891</c:v>
                </c:pt>
                <c:pt idx="214">
                  <c:v>-14.372536341960004</c:v>
                </c:pt>
                <c:pt idx="215">
                  <c:v>-14.438977404761889</c:v>
                </c:pt>
                <c:pt idx="216">
                  <c:v>-14.003150398589074</c:v>
                </c:pt>
                <c:pt idx="217">
                  <c:v>-12.488494398589085</c:v>
                </c:pt>
                <c:pt idx="218">
                  <c:v>-11.4709797319224</c:v>
                </c:pt>
                <c:pt idx="219">
                  <c:v>-9.9610631604938025</c:v>
                </c:pt>
                <c:pt idx="220">
                  <c:v>-8.9657668641975423</c:v>
                </c:pt>
                <c:pt idx="221">
                  <c:v>-7.6870290864197495</c:v>
                </c:pt>
                <c:pt idx="222">
                  <c:v>-6.4608676419753088</c:v>
                </c:pt>
                <c:pt idx="223">
                  <c:v>-4.9744824567901231</c:v>
                </c:pt>
                <c:pt idx="224">
                  <c:v>-3.7555602345679011</c:v>
                </c:pt>
                <c:pt idx="225">
                  <c:v>-2.7841923333333352</c:v>
                </c:pt>
                <c:pt idx="226">
                  <c:v>-2.4394669999999947</c:v>
                </c:pt>
                <c:pt idx="227">
                  <c:v>-2.5039335185185223</c:v>
                </c:pt>
                <c:pt idx="228">
                  <c:v>-2.709875624798705</c:v>
                </c:pt>
                <c:pt idx="229">
                  <c:v>-2.4737830322061192</c:v>
                </c:pt>
                <c:pt idx="230">
                  <c:v>-2.5315126618357477</c:v>
                </c:pt>
                <c:pt idx="231">
                  <c:v>-2.263864328502422</c:v>
                </c:pt>
                <c:pt idx="232">
                  <c:v>-2.0115976618357485</c:v>
                </c:pt>
                <c:pt idx="233">
                  <c:v>-1.7512643285024128</c:v>
                </c:pt>
                <c:pt idx="234">
                  <c:v>-1.548238550724637</c:v>
                </c:pt>
                <c:pt idx="235">
                  <c:v>-1.079452772946861</c:v>
                </c:pt>
                <c:pt idx="236">
                  <c:v>-9.3812032206119042E-2</c:v>
                </c:pt>
                <c:pt idx="237">
                  <c:v>0.76393466666666765</c:v>
                </c:pt>
                <c:pt idx="238">
                  <c:v>1.4566902222222218</c:v>
                </c:pt>
                <c:pt idx="239">
                  <c:v>2.2878420740740739</c:v>
                </c:pt>
                <c:pt idx="240">
                  <c:v>3.0862057777777792</c:v>
                </c:pt>
                <c:pt idx="241">
                  <c:v>3.3923479999999961</c:v>
                </c:pt>
                <c:pt idx="242">
                  <c:v>3.5167897777777792</c:v>
                </c:pt>
                <c:pt idx="243">
                  <c:v>3.5594991111111107</c:v>
                </c:pt>
                <c:pt idx="244">
                  <c:v>3.3624298106995867</c:v>
                </c:pt>
                <c:pt idx="245">
                  <c:v>3.3576631440329217</c:v>
                </c:pt>
                <c:pt idx="246">
                  <c:v>3.3057594403292168</c:v>
                </c:pt>
                <c:pt idx="247">
                  <c:v>2.9906298106995877</c:v>
                </c:pt>
                <c:pt idx="248">
                  <c:v>2.4875631440329253</c:v>
                </c:pt>
                <c:pt idx="249">
                  <c:v>2.0114261069958808</c:v>
                </c:pt>
                <c:pt idx="250">
                  <c:v>2.0952135144032873</c:v>
                </c:pt>
                <c:pt idx="251">
                  <c:v>1.9781865514403318</c:v>
                </c:pt>
                <c:pt idx="252">
                  <c:v>1.9605181069958881</c:v>
                </c:pt>
                <c:pt idx="253">
                  <c:v>2.1193481481481444</c:v>
                </c:pt>
                <c:pt idx="254">
                  <c:v>1.9439592592592578</c:v>
                </c:pt>
                <c:pt idx="255">
                  <c:v>1.8683037037037058</c:v>
                </c:pt>
                <c:pt idx="256">
                  <c:v>2.1087131851851848</c:v>
                </c:pt>
                <c:pt idx="257">
                  <c:v>2.4638502222222232</c:v>
                </c:pt>
                <c:pt idx="258">
                  <c:v>2.7906317037037041</c:v>
                </c:pt>
                <c:pt idx="259">
                  <c:v>3.0042842962962992</c:v>
                </c:pt>
                <c:pt idx="260">
                  <c:v>3.2499477037037039</c:v>
                </c:pt>
                <c:pt idx="261">
                  <c:v>3.3950662222222223</c:v>
                </c:pt>
                <c:pt idx="262">
                  <c:v>3.3114998776167468</c:v>
                </c:pt>
                <c:pt idx="263">
                  <c:v>3.2762020998389647</c:v>
                </c:pt>
                <c:pt idx="264">
                  <c:v>3.3854785442834134</c:v>
                </c:pt>
                <c:pt idx="265">
                  <c:v>3.6916468405797067</c:v>
                </c:pt>
                <c:pt idx="266">
                  <c:v>4.79168758132045</c:v>
                </c:pt>
                <c:pt idx="267">
                  <c:v>5.6533949887278565</c:v>
                </c:pt>
                <c:pt idx="268">
                  <c:v>6.1619499645732683</c:v>
                </c:pt>
                <c:pt idx="269">
                  <c:v>6.7863197423510524</c:v>
                </c:pt>
                <c:pt idx="270">
                  <c:v>6.9261419645732714</c:v>
                </c:pt>
                <c:pt idx="271">
                  <c:v>7.6789271239935584</c:v>
                </c:pt>
                <c:pt idx="272">
                  <c:v>8.7380804573268929</c:v>
                </c:pt>
                <c:pt idx="273">
                  <c:v>9.3998632721417064</c:v>
                </c:pt>
                <c:pt idx="274">
                  <c:v>9.3524931980676662</c:v>
                </c:pt>
                <c:pt idx="275">
                  <c:v>8.5681117165861487</c:v>
                </c:pt>
                <c:pt idx="276">
                  <c:v>7.8404006054750397</c:v>
                </c:pt>
                <c:pt idx="277">
                  <c:v>7.4187896296296314</c:v>
                </c:pt>
                <c:pt idx="278">
                  <c:v>7.2853561223832521</c:v>
                </c:pt>
                <c:pt idx="279">
                  <c:v>7.7848180483091785</c:v>
                </c:pt>
                <c:pt idx="280">
                  <c:v>7.8072955297906601</c:v>
                </c:pt>
                <c:pt idx="281">
                  <c:v>7.4662140483091788</c:v>
                </c:pt>
                <c:pt idx="282">
                  <c:v>7.1968398132045088</c:v>
                </c:pt>
                <c:pt idx="283">
                  <c:v>7.4938691465378433</c:v>
                </c:pt>
                <c:pt idx="284">
                  <c:v>7.9382284057971182</c:v>
                </c:pt>
                <c:pt idx="285">
                  <c:v>8.2976061835748602</c:v>
                </c:pt>
                <c:pt idx="286">
                  <c:v>8.5600058872785834</c:v>
                </c:pt>
                <c:pt idx="287">
                  <c:v>8.5977247278582922</c:v>
                </c:pt>
                <c:pt idx="288">
                  <c:v>8.7608294685990309</c:v>
                </c:pt>
                <c:pt idx="289">
                  <c:v>8.8985119871175389</c:v>
                </c:pt>
                <c:pt idx="290">
                  <c:v>8.9117527278582926</c:v>
                </c:pt>
                <c:pt idx="291">
                  <c:v>9.1366380740740709</c:v>
                </c:pt>
                <c:pt idx="292">
                  <c:v>9.3007678518518517</c:v>
                </c:pt>
                <c:pt idx="293">
                  <c:v>9.141602634460547</c:v>
                </c:pt>
                <c:pt idx="294">
                  <c:v>9.2367741900160869</c:v>
                </c:pt>
                <c:pt idx="295">
                  <c:v>9.2309482640901521</c:v>
                </c:pt>
                <c:pt idx="296">
                  <c:v>9.4952334492753625</c:v>
                </c:pt>
                <c:pt idx="297">
                  <c:v>9.1562704863123869</c:v>
                </c:pt>
                <c:pt idx="298">
                  <c:v>8.7922242640901604</c:v>
                </c:pt>
                <c:pt idx="299">
                  <c:v>8.2000983381642527</c:v>
                </c:pt>
                <c:pt idx="300">
                  <c:v>7.7928131529790674</c:v>
                </c:pt>
                <c:pt idx="301">
                  <c:v>8.0966722640901683</c:v>
                </c:pt>
                <c:pt idx="302">
                  <c:v>8.1566908148148247</c:v>
                </c:pt>
                <c:pt idx="303">
                  <c:v>7.3652970370370365</c:v>
                </c:pt>
                <c:pt idx="304">
                  <c:v>6.9341785185185145</c:v>
                </c:pt>
                <c:pt idx="305">
                  <c:v>6.4019007407407402</c:v>
                </c:pt>
                <c:pt idx="306">
                  <c:v>5.973218518518518</c:v>
                </c:pt>
                <c:pt idx="307">
                  <c:v>6.0534044444444444</c:v>
                </c:pt>
                <c:pt idx="308">
                  <c:v>6.7493377777777779</c:v>
                </c:pt>
                <c:pt idx="309">
                  <c:v>7.2016414814814942</c:v>
                </c:pt>
                <c:pt idx="310">
                  <c:v>7.0944525925925905</c:v>
                </c:pt>
                <c:pt idx="311">
                  <c:v>7.5213248631239855</c:v>
                </c:pt>
                <c:pt idx="312">
                  <c:v>8.1230688631239918</c:v>
                </c:pt>
                <c:pt idx="313">
                  <c:v>9.0096688631239967</c:v>
                </c:pt>
                <c:pt idx="314">
                  <c:v>9.2103984927536189</c:v>
                </c:pt>
                <c:pt idx="315">
                  <c:v>9.1973696038647219</c:v>
                </c:pt>
                <c:pt idx="316">
                  <c:v>8.7180547890499192</c:v>
                </c:pt>
                <c:pt idx="317">
                  <c:v>8.3928621964573242</c:v>
                </c:pt>
                <c:pt idx="318">
                  <c:v>8.415636270531424</c:v>
                </c:pt>
                <c:pt idx="319">
                  <c:v>8.628751085346213</c:v>
                </c:pt>
                <c:pt idx="320">
                  <c:v>7.8238291851851924</c:v>
                </c:pt>
                <c:pt idx="321">
                  <c:v>7.6235020740740742</c:v>
                </c:pt>
                <c:pt idx="322">
                  <c:v>6.8438872592592466</c:v>
                </c:pt>
                <c:pt idx="323">
                  <c:v>6.6548094814814815</c:v>
                </c:pt>
                <c:pt idx="324">
                  <c:v>7.0999253544973548</c:v>
                </c:pt>
                <c:pt idx="325">
                  <c:v>7.6126068359788359</c:v>
                </c:pt>
                <c:pt idx="326">
                  <c:v>7.6888735026454951</c:v>
                </c:pt>
                <c:pt idx="327">
                  <c:v>7.4431253544973526</c:v>
                </c:pt>
                <c:pt idx="328">
                  <c:v>6.6285549841269713</c:v>
                </c:pt>
                <c:pt idx="329">
                  <c:v>6.397488169312167</c:v>
                </c:pt>
                <c:pt idx="330">
                  <c:v>6.1305548359788276</c:v>
                </c:pt>
                <c:pt idx="331">
                  <c:v>5.9933807619047634</c:v>
                </c:pt>
                <c:pt idx="332">
                  <c:v>5.9907326137566121</c:v>
                </c:pt>
                <c:pt idx="333">
                  <c:v>5.8909352592592406</c:v>
                </c:pt>
                <c:pt idx="334">
                  <c:v>5.7489097777777767</c:v>
                </c:pt>
                <c:pt idx="335">
                  <c:v>5.6239171851851841</c:v>
                </c:pt>
                <c:pt idx="336">
                  <c:v>5.8103468148148174</c:v>
                </c:pt>
                <c:pt idx="337">
                  <c:v>5.8982653333333417</c:v>
                </c:pt>
                <c:pt idx="338">
                  <c:v>6.2373977777777778</c:v>
                </c:pt>
                <c:pt idx="339">
                  <c:v>6.5231435555555555</c:v>
                </c:pt>
                <c:pt idx="340">
                  <c:v>6.4558805925925915</c:v>
                </c:pt>
                <c:pt idx="341">
                  <c:v>6.1238028148148125</c:v>
                </c:pt>
                <c:pt idx="342">
                  <c:v>5.7461768888888871</c:v>
                </c:pt>
                <c:pt idx="343">
                  <c:v>5.3845245925925855</c:v>
                </c:pt>
                <c:pt idx="344">
                  <c:v>5.0180208888888878</c:v>
                </c:pt>
                <c:pt idx="345">
                  <c:v>4.1356579259259263</c:v>
                </c:pt>
                <c:pt idx="346">
                  <c:v>3.9333394074074106</c:v>
                </c:pt>
                <c:pt idx="347">
                  <c:v>4.0318293333333459</c:v>
                </c:pt>
                <c:pt idx="348">
                  <c:v>4.051722222222228</c:v>
                </c:pt>
                <c:pt idx="349">
                  <c:v>4.1062740740740731</c:v>
                </c:pt>
                <c:pt idx="350">
                  <c:v>4.3382518518518509</c:v>
                </c:pt>
                <c:pt idx="351">
                  <c:v>4.2238518518518475</c:v>
                </c:pt>
                <c:pt idx="352">
                  <c:v>4.2328555555555472</c:v>
                </c:pt>
                <c:pt idx="353">
                  <c:v>4.1406999999999998</c:v>
                </c:pt>
                <c:pt idx="354">
                  <c:v>4.3970407407407395</c:v>
                </c:pt>
                <c:pt idx="355">
                  <c:v>4.2318598518518513</c:v>
                </c:pt>
                <c:pt idx="356">
                  <c:v>3.8595302222222219</c:v>
                </c:pt>
                <c:pt idx="357">
                  <c:v>3.5295709629629672</c:v>
                </c:pt>
                <c:pt idx="358">
                  <c:v>3.1770494814814807</c:v>
                </c:pt>
                <c:pt idx="359">
                  <c:v>2.7707828148148144</c:v>
                </c:pt>
                <c:pt idx="360">
                  <c:v>2.42864207407407</c:v>
                </c:pt>
                <c:pt idx="361">
                  <c:v>2.2438013333333342</c:v>
                </c:pt>
                <c:pt idx="362">
                  <c:v>2.2077865185185233</c:v>
                </c:pt>
                <c:pt idx="363">
                  <c:v>2.0563124444444427</c:v>
                </c:pt>
                <c:pt idx="364">
                  <c:v>1.6805720000000017</c:v>
                </c:pt>
              </c:numCache>
            </c:numRef>
          </c:yVal>
        </c:ser>
        <c:axId val="103149568"/>
        <c:axId val="103151104"/>
      </c:scatterChart>
      <c:valAx>
        <c:axId val="103149568"/>
        <c:scaling>
          <c:orientation val="minMax"/>
          <c:max val="40880"/>
          <c:min val="40430"/>
        </c:scaling>
        <c:axPos val="b"/>
        <c:numFmt formatCode="[$-409]d\-mmm;@" sourceLinked="1"/>
        <c:tickLblPos val="nextTo"/>
        <c:crossAx val="103151104"/>
        <c:crossesAt val="-45"/>
        <c:crossBetween val="midCat"/>
      </c:valAx>
      <c:valAx>
        <c:axId val="103151104"/>
        <c:scaling>
          <c:orientation val="minMax"/>
          <c:max val="15"/>
          <c:min val="-45"/>
        </c:scaling>
        <c:axPos val="l"/>
        <c:title>
          <c:tx>
            <c:rich>
              <a:bodyPr rot="-5400000" vert="horz"/>
              <a:lstStyle/>
              <a:p>
                <a:pPr>
                  <a:defRPr sz="1200"/>
                </a:pPr>
                <a:r>
                  <a:rPr lang="en-US" sz="1200"/>
                  <a:t>Temperatue (C,</a:t>
                </a:r>
                <a:r>
                  <a:rPr lang="en-US" sz="1200" baseline="0"/>
                  <a:t> 9-d mean)</a:t>
                </a:r>
                <a:endParaRPr lang="en-US" sz="1200"/>
              </a:p>
            </c:rich>
          </c:tx>
          <c:layout>
            <c:manualLayout>
              <c:xMode val="edge"/>
              <c:yMode val="edge"/>
              <c:x val="5.5555555555555558E-3"/>
              <c:y val="0.24730715952172694"/>
            </c:manualLayout>
          </c:layout>
        </c:title>
        <c:numFmt formatCode="0.0" sourceLinked="1"/>
        <c:tickLblPos val="nextTo"/>
        <c:crossAx val="103149568"/>
        <c:crosses val="autoZero"/>
        <c:crossBetween val="midCat"/>
      </c:valAx>
    </c:plotArea>
    <c:legend>
      <c:legendPos val="r"/>
      <c:layout>
        <c:manualLayout>
          <c:xMode val="edge"/>
          <c:yMode val="edge"/>
          <c:x val="0.71811111111111114"/>
          <c:y val="0.46682487605716061"/>
          <c:w val="0.17633333333333367"/>
          <c:h val="0.33486876640420066"/>
        </c:manualLayout>
      </c:layou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tx>
            <c:v>Mean</c:v>
          </c:tx>
          <c:spPr>
            <a:ln w="19050">
              <a:solidFill>
                <a:schemeClr val="tx1"/>
              </a:solidFill>
              <a:prstDash val="sysDash"/>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Sheet1!$R$2:$R$8</c:f>
              <c:numCache>
                <c:formatCode>0.0</c:formatCode>
                <c:ptCount val="7"/>
                <c:pt idx="0">
                  <c:v>-6.7777777777777777</c:v>
                </c:pt>
                <c:pt idx="1">
                  <c:v>1.3888888888888902</c:v>
                </c:pt>
                <c:pt idx="2">
                  <c:v>4.3888888888888875</c:v>
                </c:pt>
                <c:pt idx="3">
                  <c:v>3.6111111111111112</c:v>
                </c:pt>
                <c:pt idx="4">
                  <c:v>-0.38888888888888951</c:v>
                </c:pt>
                <c:pt idx="5">
                  <c:v>-8.7222222222222214</c:v>
                </c:pt>
              </c:numCache>
            </c:numRef>
          </c:yVal>
        </c:ser>
        <c:ser>
          <c:idx val="1"/>
          <c:order val="1"/>
          <c:tx>
            <c:v>1956</c:v>
          </c:tx>
          <c:spPr>
            <a:ln>
              <a:solidFill>
                <a:schemeClr val="accent1">
                  <a:lumMod val="75000"/>
                </a:schemeClr>
              </a:solidFill>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Sheet1!$S$2:$S$8</c:f>
              <c:numCache>
                <c:formatCode>0.0</c:formatCode>
                <c:ptCount val="7"/>
                <c:pt idx="0">
                  <c:v>-6.5</c:v>
                </c:pt>
                <c:pt idx="1">
                  <c:v>-0.8333333333333337</c:v>
                </c:pt>
                <c:pt idx="2">
                  <c:v>3.8333333333333326</c:v>
                </c:pt>
                <c:pt idx="3">
                  <c:v>-0.33333333333333431</c:v>
                </c:pt>
                <c:pt idx="4">
                  <c:v>5.555555555555635E-2</c:v>
                </c:pt>
                <c:pt idx="5">
                  <c:v>-12.277777777777768</c:v>
                </c:pt>
              </c:numCache>
            </c:numRef>
          </c:yVal>
        </c:ser>
        <c:ser>
          <c:idx val="2"/>
          <c:order val="2"/>
          <c:tx>
            <c:v>1969</c:v>
          </c:tx>
          <c:spPr>
            <a:ln>
              <a:solidFill>
                <a:schemeClr val="tx2">
                  <a:lumMod val="75000"/>
                </a:schemeClr>
              </a:solidFill>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Sheet1!$T$2:$T$8</c:f>
              <c:numCache>
                <c:formatCode>0.0</c:formatCode>
                <c:ptCount val="7"/>
                <c:pt idx="0">
                  <c:v>-6.3888888888888875</c:v>
                </c:pt>
                <c:pt idx="1">
                  <c:v>0.77777777777777779</c:v>
                </c:pt>
                <c:pt idx="2">
                  <c:v>1.444444444444444</c:v>
                </c:pt>
                <c:pt idx="3">
                  <c:v>-0.11111111111111072</c:v>
                </c:pt>
                <c:pt idx="4">
                  <c:v>-1.2222222222222219</c:v>
                </c:pt>
                <c:pt idx="5">
                  <c:v>-8.9444444444444464</c:v>
                </c:pt>
              </c:numCache>
            </c:numRef>
          </c:yVal>
        </c:ser>
        <c:ser>
          <c:idx val="3"/>
          <c:order val="3"/>
          <c:tx>
            <c:v>1998</c:v>
          </c:tx>
          <c:spPr>
            <a:ln>
              <a:solidFill>
                <a:srgbClr val="C00000"/>
              </a:solidFill>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Sheet1!$U$2:$U$8</c:f>
              <c:numCache>
                <c:formatCode>0.0</c:formatCode>
                <c:ptCount val="7"/>
                <c:pt idx="0">
                  <c:v>-4.5555555555555456</c:v>
                </c:pt>
                <c:pt idx="1">
                  <c:v>3.222222222222221</c:v>
                </c:pt>
                <c:pt idx="2">
                  <c:v>7.0000000000000009</c:v>
                </c:pt>
                <c:pt idx="3">
                  <c:v>5.7777777777777777</c:v>
                </c:pt>
                <c:pt idx="4">
                  <c:v>3.1666666666666683</c:v>
                </c:pt>
                <c:pt idx="5">
                  <c:v>-4.0555555555555465</c:v>
                </c:pt>
              </c:numCache>
            </c:numRef>
          </c:yVal>
        </c:ser>
        <c:ser>
          <c:idx val="4"/>
          <c:order val="4"/>
          <c:tx>
            <c:v>1989</c:v>
          </c:tx>
          <c:spPr>
            <a:ln>
              <a:solidFill>
                <a:schemeClr val="accent6">
                  <a:lumMod val="75000"/>
                </a:schemeClr>
              </a:solidFill>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Sheet1!$V$2:$V$8</c:f>
              <c:numCache>
                <c:formatCode>0.0</c:formatCode>
                <c:ptCount val="7"/>
                <c:pt idx="0">
                  <c:v>-8.111111111111093</c:v>
                </c:pt>
                <c:pt idx="1">
                  <c:v>2.5</c:v>
                </c:pt>
                <c:pt idx="2">
                  <c:v>7.5</c:v>
                </c:pt>
                <c:pt idx="3">
                  <c:v>8.2222222222222214</c:v>
                </c:pt>
                <c:pt idx="4">
                  <c:v>1.9444444444444446</c:v>
                </c:pt>
                <c:pt idx="5">
                  <c:v>-7.7777777777777786</c:v>
                </c:pt>
              </c:numCache>
            </c:numRef>
          </c:yVal>
        </c:ser>
        <c:ser>
          <c:idx val="5"/>
          <c:order val="5"/>
          <c:tx>
            <c:v>Low 5</c:v>
          </c:tx>
          <c:spPr>
            <a:ln w="19050">
              <a:solidFill>
                <a:srgbClr val="0070C0"/>
              </a:solidFill>
              <a:prstDash val="sysDash"/>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Sheet1!$W$2:$W$8</c:f>
              <c:numCache>
                <c:formatCode>0.0</c:formatCode>
                <c:ptCount val="7"/>
                <c:pt idx="0">
                  <c:v>-7.2111111111111112</c:v>
                </c:pt>
                <c:pt idx="1">
                  <c:v>0.1777777777777772</c:v>
                </c:pt>
                <c:pt idx="2">
                  <c:v>3.0333333333333332</c:v>
                </c:pt>
                <c:pt idx="3">
                  <c:v>0.47777777777777825</c:v>
                </c:pt>
                <c:pt idx="4">
                  <c:v>-2.1555555555555559</c:v>
                </c:pt>
                <c:pt idx="5">
                  <c:v>-11.322222222222226</c:v>
                </c:pt>
              </c:numCache>
            </c:numRef>
          </c:yVal>
        </c:ser>
        <c:ser>
          <c:idx val="6"/>
          <c:order val="6"/>
          <c:tx>
            <c:v>High 5</c:v>
          </c:tx>
          <c:spPr>
            <a:ln w="19050">
              <a:solidFill>
                <a:srgbClr val="FF0000"/>
              </a:solidFill>
              <a:prstDash val="sysDash"/>
            </a:ln>
          </c:spPr>
          <c:marker>
            <c:symbol val="none"/>
          </c:marker>
          <c:xVal>
            <c:numRef>
              <c:f>Sheet1!$Q$2:$Q$8</c:f>
              <c:numCache>
                <c:formatCode>d\-mmm</c:formatCode>
                <c:ptCount val="7"/>
                <c:pt idx="0">
                  <c:v>40678</c:v>
                </c:pt>
                <c:pt idx="1">
                  <c:v>40709</c:v>
                </c:pt>
                <c:pt idx="2">
                  <c:v>40739</c:v>
                </c:pt>
                <c:pt idx="3">
                  <c:v>40770</c:v>
                </c:pt>
                <c:pt idx="4">
                  <c:v>40801</c:v>
                </c:pt>
                <c:pt idx="5">
                  <c:v>40831</c:v>
                </c:pt>
              </c:numCache>
            </c:numRef>
          </c:xVal>
          <c:yVal>
            <c:numRef>
              <c:f>Sheet1!$X$2:$X$8</c:f>
              <c:numCache>
                <c:formatCode>0.0</c:formatCode>
                <c:ptCount val="7"/>
                <c:pt idx="0">
                  <c:v>-6.1111111111111116</c:v>
                </c:pt>
                <c:pt idx="1">
                  <c:v>3.1888888888888887</c:v>
                </c:pt>
                <c:pt idx="2">
                  <c:v>5.8666666666666671</c:v>
                </c:pt>
                <c:pt idx="3">
                  <c:v>5.3555555555555436</c:v>
                </c:pt>
                <c:pt idx="4">
                  <c:v>1.8444444444444454</c:v>
                </c:pt>
                <c:pt idx="5">
                  <c:v>-5.9222222222222234</c:v>
                </c:pt>
              </c:numCache>
            </c:numRef>
          </c:yVal>
        </c:ser>
        <c:axId val="103287040"/>
        <c:axId val="103301120"/>
      </c:scatterChart>
      <c:valAx>
        <c:axId val="103287040"/>
        <c:scaling>
          <c:orientation val="minMax"/>
          <c:max val="40825"/>
          <c:min val="40680"/>
        </c:scaling>
        <c:axPos val="b"/>
        <c:numFmt formatCode="d\-mmm" sourceLinked="1"/>
        <c:tickLblPos val="nextTo"/>
        <c:crossAx val="103301120"/>
        <c:crossesAt val="-14"/>
        <c:crossBetween val="midCat"/>
      </c:valAx>
      <c:valAx>
        <c:axId val="103301120"/>
        <c:scaling>
          <c:orientation val="minMax"/>
          <c:min val="-10"/>
        </c:scaling>
        <c:axPos val="l"/>
        <c:title>
          <c:tx>
            <c:rich>
              <a:bodyPr rot="-5400000" vert="horz"/>
              <a:lstStyle/>
              <a:p>
                <a:pPr>
                  <a:defRPr sz="1200"/>
                </a:pPr>
                <a:r>
                  <a:rPr lang="en-US" sz="1200"/>
                  <a:t>Mean Monthly</a:t>
                </a:r>
                <a:r>
                  <a:rPr lang="en-US" sz="1200" baseline="0"/>
                  <a:t> Temperature (C)</a:t>
                </a:r>
                <a:endParaRPr lang="en-US" sz="1200"/>
              </a:p>
            </c:rich>
          </c:tx>
          <c:layout/>
        </c:title>
        <c:numFmt formatCode="0.0" sourceLinked="1"/>
        <c:tickLblPos val="nextTo"/>
        <c:crossAx val="103287040"/>
        <c:crosses val="autoZero"/>
        <c:crossBetween val="midCat"/>
      </c:valAx>
    </c:plotArea>
    <c:legend>
      <c:legendPos val="r"/>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82886580666779"/>
          <c:y val="5.140048118985132E-2"/>
          <c:w val="0.7035222474661027"/>
          <c:h val="0.79822506561679785"/>
        </c:manualLayout>
      </c:layout>
      <c:scatterChart>
        <c:scatterStyle val="lineMarker"/>
        <c:ser>
          <c:idx val="0"/>
          <c:order val="0"/>
          <c:tx>
            <c:v>Evaporation</c:v>
          </c:tx>
          <c:marker>
            <c:symbol val="none"/>
          </c:marker>
          <c:xVal>
            <c:numRef>
              <c:f>Sheet2!$A$2:$A$33</c:f>
              <c:numCache>
                <c:formatCode>General</c:formatCode>
                <c:ptCount val="32"/>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numCache>
            </c:numRef>
          </c:xVal>
          <c:yVal>
            <c:numRef>
              <c:f>Sheet2!$B$2:$B$33</c:f>
              <c:numCache>
                <c:formatCode>0.0</c:formatCode>
                <c:ptCount val="32"/>
                <c:pt idx="0">
                  <c:v>86.152832446979872</c:v>
                </c:pt>
                <c:pt idx="1">
                  <c:v>82.990344643269907</c:v>
                </c:pt>
                <c:pt idx="2">
                  <c:v>67.934555727271743</c:v>
                </c:pt>
                <c:pt idx="3">
                  <c:v>26.71751240485159</c:v>
                </c:pt>
                <c:pt idx="4">
                  <c:v>77.61860889431766</c:v>
                </c:pt>
                <c:pt idx="5">
                  <c:v>51.888069098772895</c:v>
                </c:pt>
                <c:pt idx="6">
                  <c:v>34.221692299119908</c:v>
                </c:pt>
                <c:pt idx="7">
                  <c:v>19.194839942541236</c:v>
                </c:pt>
                <c:pt idx="8">
                  <c:v>65.259054938470584</c:v>
                </c:pt>
                <c:pt idx="9">
                  <c:v>106.78102370452362</c:v>
                </c:pt>
                <c:pt idx="10">
                  <c:v>72.953479850705108</c:v>
                </c:pt>
                <c:pt idx="11">
                  <c:v>40.585584059302064</c:v>
                </c:pt>
                <c:pt idx="12">
                  <c:v>151.40864208431557</c:v>
                </c:pt>
                <c:pt idx="13">
                  <c:v>121.92429084837291</c:v>
                </c:pt>
                <c:pt idx="14">
                  <c:v>85.095541840556876</c:v>
                </c:pt>
                <c:pt idx="15">
                  <c:v>86.661305794887753</c:v>
                </c:pt>
                <c:pt idx="16">
                  <c:v>123.72573848541911</c:v>
                </c:pt>
                <c:pt idx="17">
                  <c:v>83.307509639520475</c:v>
                </c:pt>
                <c:pt idx="18">
                  <c:v>124.65621626071243</c:v>
                </c:pt>
                <c:pt idx="19">
                  <c:v>106.66797973922965</c:v>
                </c:pt>
                <c:pt idx="20">
                  <c:v>94.828674409502483</c:v>
                </c:pt>
                <c:pt idx="21">
                  <c:v>160.04750190493414</c:v>
                </c:pt>
                <c:pt idx="22">
                  <c:v>125.87004653042997</c:v>
                </c:pt>
                <c:pt idx="23">
                  <c:v>97.924006260477796</c:v>
                </c:pt>
                <c:pt idx="24">
                  <c:v>57.406075435869646</c:v>
                </c:pt>
                <c:pt idx="25">
                  <c:v>97.846001130516157</c:v>
                </c:pt>
                <c:pt idx="26">
                  <c:v>93.284431826361271</c:v>
                </c:pt>
                <c:pt idx="27">
                  <c:v>146.26077387347158</c:v>
                </c:pt>
                <c:pt idx="28">
                  <c:v>88.944572448376604</c:v>
                </c:pt>
                <c:pt idx="29">
                  <c:v>131.35291600372486</c:v>
                </c:pt>
                <c:pt idx="30">
                  <c:v>141.86538306249045</c:v>
                </c:pt>
                <c:pt idx="31">
                  <c:v>131.25285400253273</c:v>
                </c:pt>
              </c:numCache>
            </c:numRef>
          </c:yVal>
        </c:ser>
        <c:axId val="103339904"/>
        <c:axId val="103341440"/>
      </c:scatterChart>
      <c:scatterChart>
        <c:scatterStyle val="lineMarker"/>
        <c:ser>
          <c:idx val="1"/>
          <c:order val="1"/>
          <c:tx>
            <c:v>Open-water Duration</c:v>
          </c:tx>
          <c:marker>
            <c:symbol val="none"/>
          </c:marker>
          <c:xVal>
            <c:numRef>
              <c:f>Sheet2!$A$2:$A$33</c:f>
              <c:numCache>
                <c:formatCode>General</c:formatCode>
                <c:ptCount val="32"/>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numCache>
            </c:numRef>
          </c:xVal>
          <c:yVal>
            <c:numRef>
              <c:f>Sheet2!$C$2:$C$33</c:f>
              <c:numCache>
                <c:formatCode>General</c:formatCode>
                <c:ptCount val="32"/>
                <c:pt idx="0">
                  <c:v>79</c:v>
                </c:pt>
                <c:pt idx="1">
                  <c:v>69</c:v>
                </c:pt>
                <c:pt idx="2">
                  <c:v>79</c:v>
                </c:pt>
                <c:pt idx="3">
                  <c:v>60</c:v>
                </c:pt>
                <c:pt idx="4">
                  <c:v>60</c:v>
                </c:pt>
                <c:pt idx="5">
                  <c:v>52</c:v>
                </c:pt>
                <c:pt idx="6">
                  <c:v>36</c:v>
                </c:pt>
                <c:pt idx="7">
                  <c:v>90</c:v>
                </c:pt>
                <c:pt idx="8">
                  <c:v>60</c:v>
                </c:pt>
                <c:pt idx="9">
                  <c:v>78</c:v>
                </c:pt>
                <c:pt idx="10">
                  <c:v>62</c:v>
                </c:pt>
                <c:pt idx="11">
                  <c:v>35</c:v>
                </c:pt>
                <c:pt idx="12">
                  <c:v>98</c:v>
                </c:pt>
                <c:pt idx="13">
                  <c:v>79</c:v>
                </c:pt>
                <c:pt idx="14">
                  <c:v>57</c:v>
                </c:pt>
                <c:pt idx="15">
                  <c:v>59</c:v>
                </c:pt>
                <c:pt idx="16">
                  <c:v>82</c:v>
                </c:pt>
                <c:pt idx="17">
                  <c:v>59</c:v>
                </c:pt>
                <c:pt idx="18">
                  <c:v>86</c:v>
                </c:pt>
                <c:pt idx="19">
                  <c:v>69</c:v>
                </c:pt>
                <c:pt idx="20">
                  <c:v>74</c:v>
                </c:pt>
                <c:pt idx="21">
                  <c:v>99</c:v>
                </c:pt>
                <c:pt idx="22">
                  <c:v>83</c:v>
                </c:pt>
                <c:pt idx="23">
                  <c:v>73</c:v>
                </c:pt>
                <c:pt idx="24">
                  <c:v>69</c:v>
                </c:pt>
                <c:pt idx="25">
                  <c:v>78</c:v>
                </c:pt>
                <c:pt idx="26">
                  <c:v>68</c:v>
                </c:pt>
                <c:pt idx="27">
                  <c:v>91</c:v>
                </c:pt>
                <c:pt idx="28">
                  <c:v>71</c:v>
                </c:pt>
                <c:pt idx="29">
                  <c:v>89</c:v>
                </c:pt>
                <c:pt idx="30">
                  <c:v>89</c:v>
                </c:pt>
                <c:pt idx="31">
                  <c:v>87</c:v>
                </c:pt>
              </c:numCache>
            </c:numRef>
          </c:yVal>
        </c:ser>
        <c:axId val="103349632"/>
        <c:axId val="103347712"/>
      </c:scatterChart>
      <c:valAx>
        <c:axId val="103339904"/>
        <c:scaling>
          <c:orientation val="minMax"/>
          <c:max val="2009"/>
          <c:min val="1975"/>
        </c:scaling>
        <c:axPos val="b"/>
        <c:numFmt formatCode="General" sourceLinked="1"/>
        <c:tickLblPos val="nextTo"/>
        <c:crossAx val="103341440"/>
        <c:crosses val="autoZero"/>
        <c:crossBetween val="midCat"/>
      </c:valAx>
      <c:valAx>
        <c:axId val="103341440"/>
        <c:scaling>
          <c:orientation val="minMax"/>
        </c:scaling>
        <c:axPos val="l"/>
        <c:title>
          <c:tx>
            <c:rich>
              <a:bodyPr rot="-5400000" vert="horz"/>
              <a:lstStyle/>
              <a:p>
                <a:pPr>
                  <a:defRPr/>
                </a:pPr>
                <a:r>
                  <a:rPr lang="en-US" sz="1400"/>
                  <a:t>Evaporation</a:t>
                </a:r>
                <a:r>
                  <a:rPr lang="en-US" sz="1400" baseline="0"/>
                  <a:t> (mm)</a:t>
                </a:r>
                <a:endParaRPr lang="en-US" sz="1400"/>
              </a:p>
            </c:rich>
          </c:tx>
          <c:layout/>
        </c:title>
        <c:numFmt formatCode="0" sourceLinked="0"/>
        <c:tickLblPos val="nextTo"/>
        <c:crossAx val="103339904"/>
        <c:crosses val="autoZero"/>
        <c:crossBetween val="midCat"/>
      </c:valAx>
      <c:valAx>
        <c:axId val="103347712"/>
        <c:scaling>
          <c:orientation val="minMax"/>
        </c:scaling>
        <c:axPos val="r"/>
        <c:title>
          <c:tx>
            <c:rich>
              <a:bodyPr rot="-5400000" vert="horz"/>
              <a:lstStyle/>
              <a:p>
                <a:pPr>
                  <a:defRPr/>
                </a:pPr>
                <a:r>
                  <a:rPr lang="en-US" sz="1400"/>
                  <a:t>Ice-free Duration (days)</a:t>
                </a:r>
              </a:p>
            </c:rich>
          </c:tx>
          <c:layout/>
        </c:title>
        <c:numFmt formatCode="General" sourceLinked="1"/>
        <c:tickLblPos val="nextTo"/>
        <c:crossAx val="103349632"/>
        <c:crosses val="max"/>
        <c:crossBetween val="midCat"/>
      </c:valAx>
      <c:valAx>
        <c:axId val="103349632"/>
        <c:scaling>
          <c:orientation val="minMax"/>
        </c:scaling>
        <c:delete val="1"/>
        <c:axPos val="b"/>
        <c:numFmt formatCode="General" sourceLinked="1"/>
        <c:tickLblPos val="none"/>
        <c:crossAx val="103347712"/>
        <c:crosses val="autoZero"/>
        <c:crossBetween val="midCat"/>
      </c:valAx>
    </c:plotArea>
    <c:legend>
      <c:legendPos val="r"/>
      <c:layout>
        <c:manualLayout>
          <c:xMode val="edge"/>
          <c:yMode val="edge"/>
          <c:x val="0.18880561866525578"/>
          <c:y val="8.8754009915427562E-3"/>
          <c:w val="0.3083794466403163"/>
          <c:h val="0.16743438320210002"/>
        </c:manualLayout>
      </c:layout>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style val="4"/>
  <c:chart>
    <c:plotArea>
      <c:layout>
        <c:manualLayout>
          <c:layoutTarget val="inner"/>
          <c:xMode val="edge"/>
          <c:yMode val="edge"/>
          <c:x val="0.16130796150481189"/>
          <c:y val="5.1400554097404488E-2"/>
          <c:w val="0.76992125984252102"/>
          <c:h val="0.79822506561679785"/>
        </c:manualLayout>
      </c:layout>
      <c:scatterChart>
        <c:scatterStyle val="lineMarker"/>
        <c:ser>
          <c:idx val="0"/>
          <c:order val="0"/>
          <c:tx>
            <c:v>1955-56</c:v>
          </c:tx>
          <c:spPr>
            <a:ln>
              <a:solidFill>
                <a:srgbClr val="00206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Sheet2!$F$2:$F$366</c:f>
              <c:numCache>
                <c:formatCode>0.0</c:formatCode>
                <c:ptCount val="365"/>
                <c:pt idx="0">
                  <c:v>-2.5825925925925972</c:v>
                </c:pt>
                <c:pt idx="1">
                  <c:v>-3.4893124999999987</c:v>
                </c:pt>
                <c:pt idx="2">
                  <c:v>-4.4768435185185194</c:v>
                </c:pt>
                <c:pt idx="3">
                  <c:v>-5.8772106481481465</c:v>
                </c:pt>
                <c:pt idx="4">
                  <c:v>-8.0787819444444438</c:v>
                </c:pt>
                <c:pt idx="5">
                  <c:v>-9.8745398148148311</c:v>
                </c:pt>
                <c:pt idx="6">
                  <c:v>-10.676397685185183</c:v>
                </c:pt>
                <c:pt idx="7">
                  <c:v>-11.38638101851852</c:v>
                </c:pt>
                <c:pt idx="8">
                  <c:v>-11.915982407407423</c:v>
                </c:pt>
                <c:pt idx="9">
                  <c:v>-12.684168981481456</c:v>
                </c:pt>
                <c:pt idx="10">
                  <c:v>-13.365291203703718</c:v>
                </c:pt>
                <c:pt idx="11">
                  <c:v>-14.419683796296304</c:v>
                </c:pt>
                <c:pt idx="12">
                  <c:v>-15.283112037037036</c:v>
                </c:pt>
                <c:pt idx="13">
                  <c:v>-15.913727314814814</c:v>
                </c:pt>
                <c:pt idx="14">
                  <c:v>-16.616014351851881</c:v>
                </c:pt>
                <c:pt idx="15">
                  <c:v>-17.206224074074076</c:v>
                </c:pt>
                <c:pt idx="16">
                  <c:v>-17.789218518518521</c:v>
                </c:pt>
                <c:pt idx="17">
                  <c:v>-18.375580092592593</c:v>
                </c:pt>
                <c:pt idx="18">
                  <c:v>-17.411618981481485</c:v>
                </c:pt>
                <c:pt idx="19">
                  <c:v>-16.076792592592589</c:v>
                </c:pt>
                <c:pt idx="20">
                  <c:v>-15.563064814814824</c:v>
                </c:pt>
                <c:pt idx="21">
                  <c:v>-15.129667129629629</c:v>
                </c:pt>
                <c:pt idx="22">
                  <c:v>-14.910803703703701</c:v>
                </c:pt>
                <c:pt idx="23">
                  <c:v>-14.956500462962978</c:v>
                </c:pt>
                <c:pt idx="24">
                  <c:v>-15.830030092592589</c:v>
                </c:pt>
                <c:pt idx="25">
                  <c:v>-16.431303240740711</c:v>
                </c:pt>
                <c:pt idx="26">
                  <c:v>-17.463568981481483</c:v>
                </c:pt>
                <c:pt idx="27">
                  <c:v>-18.374618055555555</c:v>
                </c:pt>
                <c:pt idx="28">
                  <c:v>-18.927308333333279</c:v>
                </c:pt>
                <c:pt idx="29">
                  <c:v>-18.935004629629628</c:v>
                </c:pt>
                <c:pt idx="30">
                  <c:v>-20.024511574074072</c:v>
                </c:pt>
                <c:pt idx="31">
                  <c:v>-20.57383472222223</c:v>
                </c:pt>
                <c:pt idx="32">
                  <c:v>-21.473339351851809</c:v>
                </c:pt>
                <c:pt idx="33">
                  <c:v>-22.393527777777745</c:v>
                </c:pt>
                <c:pt idx="34">
                  <c:v>-23.193461574074067</c:v>
                </c:pt>
                <c:pt idx="35">
                  <c:v>-23.639846759259278</c:v>
                </c:pt>
                <c:pt idx="36">
                  <c:v>-25.057889351851845</c:v>
                </c:pt>
                <c:pt idx="37">
                  <c:v>-27.370626388888883</c:v>
                </c:pt>
                <c:pt idx="38">
                  <c:v>-29.378397685185149</c:v>
                </c:pt>
                <c:pt idx="39">
                  <c:v>-30.26202870370367</c:v>
                </c:pt>
                <c:pt idx="40">
                  <c:v>-31.146140740740726</c:v>
                </c:pt>
                <c:pt idx="41">
                  <c:v>-31.846022685185151</c:v>
                </c:pt>
                <c:pt idx="42">
                  <c:v>-32.092785185185242</c:v>
                </c:pt>
                <c:pt idx="43">
                  <c:v>-32.511271296296187</c:v>
                </c:pt>
                <c:pt idx="44">
                  <c:v>-33.147658796296234</c:v>
                </c:pt>
                <c:pt idx="45">
                  <c:v>-33.311205092592495</c:v>
                </c:pt>
                <c:pt idx="46">
                  <c:v>-33.003353240740807</c:v>
                </c:pt>
                <c:pt idx="47">
                  <c:v>-33.090898611111122</c:v>
                </c:pt>
                <c:pt idx="48">
                  <c:v>-31.843136574074059</c:v>
                </c:pt>
                <c:pt idx="49">
                  <c:v>-30.096558333333302</c:v>
                </c:pt>
                <c:pt idx="50">
                  <c:v>-27.826150925925926</c:v>
                </c:pt>
                <c:pt idx="51">
                  <c:v>-25.939115277777752</c:v>
                </c:pt>
                <c:pt idx="52">
                  <c:v>-24.123751388888891</c:v>
                </c:pt>
                <c:pt idx="53">
                  <c:v>-22.299248148148152</c:v>
                </c:pt>
                <c:pt idx="54">
                  <c:v>-21.364629166666667</c:v>
                </c:pt>
                <c:pt idx="55">
                  <c:v>-20.504087037037042</c:v>
                </c:pt>
                <c:pt idx="56">
                  <c:v>-19.531467592592591</c:v>
                </c:pt>
                <c:pt idx="57">
                  <c:v>-20.00478981481481</c:v>
                </c:pt>
                <c:pt idx="58">
                  <c:v>-20.897079166666703</c:v>
                </c:pt>
                <c:pt idx="59">
                  <c:v>-23.011636574074043</c:v>
                </c:pt>
                <c:pt idx="60">
                  <c:v>-24.138181944444476</c:v>
                </c:pt>
                <c:pt idx="61">
                  <c:v>-25.178624999999986</c:v>
                </c:pt>
                <c:pt idx="62">
                  <c:v>-26.56251527777771</c:v>
                </c:pt>
                <c:pt idx="63">
                  <c:v>-27.24940972222219</c:v>
                </c:pt>
                <c:pt idx="64">
                  <c:v>-28.171041203703687</c:v>
                </c:pt>
                <c:pt idx="65">
                  <c:v>-29.26102916666666</c:v>
                </c:pt>
                <c:pt idx="66">
                  <c:v>-30.497246759259252</c:v>
                </c:pt>
                <c:pt idx="67">
                  <c:v>-32.382839351851857</c:v>
                </c:pt>
                <c:pt idx="68">
                  <c:v>-33.002872222222223</c:v>
                </c:pt>
                <c:pt idx="69">
                  <c:v>-33.572879166666567</c:v>
                </c:pt>
                <c:pt idx="70">
                  <c:v>-33.982706944444452</c:v>
                </c:pt>
                <c:pt idx="71">
                  <c:v>-33.796071759259256</c:v>
                </c:pt>
                <c:pt idx="72">
                  <c:v>-34.179443518518504</c:v>
                </c:pt>
                <c:pt idx="73">
                  <c:v>-33.938934259259256</c:v>
                </c:pt>
                <c:pt idx="74">
                  <c:v>-33.833591203703705</c:v>
                </c:pt>
                <c:pt idx="75">
                  <c:v>-31.808984259259255</c:v>
                </c:pt>
                <c:pt idx="76">
                  <c:v>-27.777568055555587</c:v>
                </c:pt>
                <c:pt idx="77">
                  <c:v>-24.549933796296294</c:v>
                </c:pt>
                <c:pt idx="78">
                  <c:v>-23.128524074074072</c:v>
                </c:pt>
                <c:pt idx="79">
                  <c:v>-23.162676388888887</c:v>
                </c:pt>
                <c:pt idx="80">
                  <c:v>-23.728835185185183</c:v>
                </c:pt>
                <c:pt idx="81">
                  <c:v>-22.071726388888887</c:v>
                </c:pt>
                <c:pt idx="82">
                  <c:v>-21.973117592592587</c:v>
                </c:pt>
                <c:pt idx="83">
                  <c:v>-21.719620833333263</c:v>
                </c:pt>
                <c:pt idx="84">
                  <c:v>-23.699012037037029</c:v>
                </c:pt>
                <c:pt idx="85">
                  <c:v>-27.170522685185144</c:v>
                </c:pt>
                <c:pt idx="86">
                  <c:v>-30.435676388888883</c:v>
                </c:pt>
                <c:pt idx="87">
                  <c:v>-32.993251851851852</c:v>
                </c:pt>
                <c:pt idx="88">
                  <c:v>-34.976972222222216</c:v>
                </c:pt>
                <c:pt idx="89">
                  <c:v>-35.139556481481485</c:v>
                </c:pt>
                <c:pt idx="90">
                  <c:v>-36.902970370370369</c:v>
                </c:pt>
                <c:pt idx="91">
                  <c:v>-38.26810092592607</c:v>
                </c:pt>
                <c:pt idx="92">
                  <c:v>-38.395089814814817</c:v>
                </c:pt>
                <c:pt idx="93">
                  <c:v>-36.36422962962957</c:v>
                </c:pt>
                <c:pt idx="94">
                  <c:v>-34.294887962962946</c:v>
                </c:pt>
                <c:pt idx="95">
                  <c:v>-33.097151851851862</c:v>
                </c:pt>
                <c:pt idx="96">
                  <c:v>-32.617576388888942</c:v>
                </c:pt>
                <c:pt idx="97">
                  <c:v>-31.059076388888894</c:v>
                </c:pt>
                <c:pt idx="98">
                  <c:v>-28.847834259259255</c:v>
                </c:pt>
                <c:pt idx="99">
                  <c:v>-26.513451388888924</c:v>
                </c:pt>
                <c:pt idx="100">
                  <c:v>-23.790405555555552</c:v>
                </c:pt>
                <c:pt idx="101">
                  <c:v>-23.079460185185184</c:v>
                </c:pt>
                <c:pt idx="102">
                  <c:v>-22.763912037037002</c:v>
                </c:pt>
                <c:pt idx="103">
                  <c:v>-23.491212037036991</c:v>
                </c:pt>
                <c:pt idx="104">
                  <c:v>-23.733645370370315</c:v>
                </c:pt>
                <c:pt idx="105">
                  <c:v>-23.583567592592587</c:v>
                </c:pt>
                <c:pt idx="106">
                  <c:v>-24.243524999999963</c:v>
                </c:pt>
                <c:pt idx="107">
                  <c:v>-27.114724537037027</c:v>
                </c:pt>
                <c:pt idx="108">
                  <c:v>-30.384688425925919</c:v>
                </c:pt>
                <c:pt idx="109">
                  <c:v>-32.926390277777813</c:v>
                </c:pt>
                <c:pt idx="110">
                  <c:v>-33.630120370370413</c:v>
                </c:pt>
                <c:pt idx="111">
                  <c:v>-35.515231944444452</c:v>
                </c:pt>
                <c:pt idx="112">
                  <c:v>-36.889020833333255</c:v>
                </c:pt>
                <c:pt idx="113">
                  <c:v>-35.997212500000003</c:v>
                </c:pt>
                <c:pt idx="114">
                  <c:v>-34.922136111111165</c:v>
                </c:pt>
                <c:pt idx="115">
                  <c:v>-33.928832870370428</c:v>
                </c:pt>
                <c:pt idx="116">
                  <c:v>-30.754591666666691</c:v>
                </c:pt>
                <c:pt idx="117">
                  <c:v>-28.788668981481479</c:v>
                </c:pt>
                <c:pt idx="118">
                  <c:v>-27.746301851851829</c:v>
                </c:pt>
                <c:pt idx="119">
                  <c:v>-27.584198611111102</c:v>
                </c:pt>
                <c:pt idx="120">
                  <c:v>-27.308574999999987</c:v>
                </c:pt>
                <c:pt idx="121">
                  <c:v>-26.453324074074072</c:v>
                </c:pt>
                <c:pt idx="122">
                  <c:v>-27.569768055555549</c:v>
                </c:pt>
                <c:pt idx="123">
                  <c:v>-27.642401851851826</c:v>
                </c:pt>
                <c:pt idx="124">
                  <c:v>-27.219586574074043</c:v>
                </c:pt>
                <c:pt idx="125">
                  <c:v>-29.67374305555553</c:v>
                </c:pt>
                <c:pt idx="126">
                  <c:v>-31.181255092592622</c:v>
                </c:pt>
                <c:pt idx="127">
                  <c:v>-32.325117129629632</c:v>
                </c:pt>
                <c:pt idx="128">
                  <c:v>-33.026442129629629</c:v>
                </c:pt>
                <c:pt idx="129">
                  <c:v>-33.0634805555555</c:v>
                </c:pt>
                <c:pt idx="130">
                  <c:v>-33.312648148148156</c:v>
                </c:pt>
                <c:pt idx="131">
                  <c:v>-33.102924074074082</c:v>
                </c:pt>
                <c:pt idx="132">
                  <c:v>-33.688804629629594</c:v>
                </c:pt>
                <c:pt idx="133">
                  <c:v>-35.35697685185184</c:v>
                </c:pt>
                <c:pt idx="134">
                  <c:v>-35.975085648148152</c:v>
                </c:pt>
                <c:pt idx="135">
                  <c:v>-36.234354629629621</c:v>
                </c:pt>
                <c:pt idx="136">
                  <c:v>-36.234354629629621</c:v>
                </c:pt>
                <c:pt idx="137">
                  <c:v>-36.236759722222217</c:v>
                </c:pt>
                <c:pt idx="138">
                  <c:v>-37.268544444444451</c:v>
                </c:pt>
                <c:pt idx="139">
                  <c:v>-37.257000000000005</c:v>
                </c:pt>
                <c:pt idx="140">
                  <c:v>-36.692765277777845</c:v>
                </c:pt>
                <c:pt idx="141">
                  <c:v>-36.668233333333333</c:v>
                </c:pt>
                <c:pt idx="142">
                  <c:v>-36.447926851851854</c:v>
                </c:pt>
                <c:pt idx="143">
                  <c:v>-36.231468518518504</c:v>
                </c:pt>
                <c:pt idx="144">
                  <c:v>-36.061668981481475</c:v>
                </c:pt>
                <c:pt idx="145">
                  <c:v>-35.57054907407408</c:v>
                </c:pt>
                <c:pt idx="146">
                  <c:v>-35.556599537036995</c:v>
                </c:pt>
                <c:pt idx="147">
                  <c:v>-35.167748349436401</c:v>
                </c:pt>
                <c:pt idx="148">
                  <c:v>-35.71610946054745</c:v>
                </c:pt>
                <c:pt idx="149">
                  <c:v>-36.652652516103061</c:v>
                </c:pt>
                <c:pt idx="150">
                  <c:v>-36.968200664251214</c:v>
                </c:pt>
                <c:pt idx="151">
                  <c:v>-36.365965479065999</c:v>
                </c:pt>
                <c:pt idx="152">
                  <c:v>-35.516967793880845</c:v>
                </c:pt>
                <c:pt idx="153">
                  <c:v>-35.499651127214122</c:v>
                </c:pt>
                <c:pt idx="154">
                  <c:v>-35.362560849436392</c:v>
                </c:pt>
                <c:pt idx="155">
                  <c:v>-34.464018256843801</c:v>
                </c:pt>
                <c:pt idx="156">
                  <c:v>-33.703235185185243</c:v>
                </c:pt>
                <c:pt idx="157">
                  <c:v>-33.164013425925987</c:v>
                </c:pt>
                <c:pt idx="158">
                  <c:v>-32.730615740740816</c:v>
                </c:pt>
                <c:pt idx="159">
                  <c:v>-32.070658333333334</c:v>
                </c:pt>
                <c:pt idx="160">
                  <c:v>-31.454473611111112</c:v>
                </c:pt>
                <c:pt idx="161">
                  <c:v>-31.284193055555527</c:v>
                </c:pt>
                <c:pt idx="162">
                  <c:v>-29.80265601851853</c:v>
                </c:pt>
                <c:pt idx="163">
                  <c:v>-28.567881481481514</c:v>
                </c:pt>
                <c:pt idx="164">
                  <c:v>-27.691465740740767</c:v>
                </c:pt>
                <c:pt idx="165">
                  <c:v>-26.60917407407409</c:v>
                </c:pt>
                <c:pt idx="166">
                  <c:v>-26.12142129629629</c:v>
                </c:pt>
                <c:pt idx="167">
                  <c:v>-25.753923148148143</c:v>
                </c:pt>
                <c:pt idx="168">
                  <c:v>-24.992470833333254</c:v>
                </c:pt>
                <c:pt idx="169">
                  <c:v>-24.35464027777773</c:v>
                </c:pt>
                <c:pt idx="170">
                  <c:v>-23.297842592592588</c:v>
                </c:pt>
                <c:pt idx="171">
                  <c:v>-23.03472546296296</c:v>
                </c:pt>
                <c:pt idx="172">
                  <c:v>-23.659087499999998</c:v>
                </c:pt>
                <c:pt idx="173">
                  <c:v>-24.58168101851853</c:v>
                </c:pt>
                <c:pt idx="174">
                  <c:v>-25.080497222222192</c:v>
                </c:pt>
                <c:pt idx="175">
                  <c:v>-24.818342129629627</c:v>
                </c:pt>
                <c:pt idx="176">
                  <c:v>-24.266132870370274</c:v>
                </c:pt>
                <c:pt idx="177">
                  <c:v>-24.22332222222218</c:v>
                </c:pt>
                <c:pt idx="178">
                  <c:v>-24.442666666666636</c:v>
                </c:pt>
                <c:pt idx="179">
                  <c:v>-24.974673148148142</c:v>
                </c:pt>
                <c:pt idx="180">
                  <c:v>-25.361412037037002</c:v>
                </c:pt>
                <c:pt idx="181">
                  <c:v>-25.549490277777718</c:v>
                </c:pt>
                <c:pt idx="182">
                  <c:v>-25.485514814814778</c:v>
                </c:pt>
                <c:pt idx="183">
                  <c:v>-25.722175925925896</c:v>
                </c:pt>
                <c:pt idx="184">
                  <c:v>-25.839063425925925</c:v>
                </c:pt>
                <c:pt idx="185">
                  <c:v>-26.490362499999989</c:v>
                </c:pt>
                <c:pt idx="186">
                  <c:v>-27.340803240740726</c:v>
                </c:pt>
                <c:pt idx="187">
                  <c:v>-27.560628703703689</c:v>
                </c:pt>
                <c:pt idx="188">
                  <c:v>-27.195535648148127</c:v>
                </c:pt>
                <c:pt idx="189">
                  <c:v>-26.481704166666663</c:v>
                </c:pt>
                <c:pt idx="190">
                  <c:v>-25.50908472222223</c:v>
                </c:pt>
                <c:pt idx="191">
                  <c:v>-25.182954166666701</c:v>
                </c:pt>
                <c:pt idx="192">
                  <c:v>-25.329183796296295</c:v>
                </c:pt>
                <c:pt idx="193">
                  <c:v>-24.987179629629626</c:v>
                </c:pt>
                <c:pt idx="194">
                  <c:v>-24.345019907407369</c:v>
                </c:pt>
                <c:pt idx="195">
                  <c:v>-22.992876851851829</c:v>
                </c:pt>
                <c:pt idx="196">
                  <c:v>-22.267981944444468</c:v>
                </c:pt>
                <c:pt idx="197">
                  <c:v>-22.541200462962959</c:v>
                </c:pt>
                <c:pt idx="198">
                  <c:v>-21.758583333333267</c:v>
                </c:pt>
                <c:pt idx="199">
                  <c:v>-20.061549999999954</c:v>
                </c:pt>
                <c:pt idx="200">
                  <c:v>-17.90225787037031</c:v>
                </c:pt>
                <c:pt idx="201">
                  <c:v>-15.861777314814816</c:v>
                </c:pt>
                <c:pt idx="202">
                  <c:v>-14.419683796296304</c:v>
                </c:pt>
                <c:pt idx="203">
                  <c:v>-13.098806944444442</c:v>
                </c:pt>
                <c:pt idx="204">
                  <c:v>-11.896741666666674</c:v>
                </c:pt>
                <c:pt idx="205">
                  <c:v>-10.443103703703699</c:v>
                </c:pt>
                <c:pt idx="206">
                  <c:v>-8.3963699074074096</c:v>
                </c:pt>
                <c:pt idx="207">
                  <c:v>-7.7633495370370378</c:v>
                </c:pt>
                <c:pt idx="208">
                  <c:v>-7.844641666666667</c:v>
                </c:pt>
                <c:pt idx="209">
                  <c:v>-7.4535736111111124</c:v>
                </c:pt>
                <c:pt idx="210">
                  <c:v>-6.8181481481481478</c:v>
                </c:pt>
                <c:pt idx="211">
                  <c:v>-6.0085939814814813</c:v>
                </c:pt>
                <c:pt idx="212">
                  <c:v>-5.221166666666667</c:v>
                </c:pt>
                <c:pt idx="213">
                  <c:v>-4.917643981481489</c:v>
                </c:pt>
                <c:pt idx="214">
                  <c:v>-4.9542013888888894</c:v>
                </c:pt>
                <c:pt idx="215">
                  <c:v>-5.6430199074073979</c:v>
                </c:pt>
                <c:pt idx="216">
                  <c:v>-5.7651986111111118</c:v>
                </c:pt>
                <c:pt idx="217">
                  <c:v>-5.9835810185185165</c:v>
                </c:pt>
                <c:pt idx="218">
                  <c:v>-6.7690842592592455</c:v>
                </c:pt>
                <c:pt idx="219">
                  <c:v>-7.4598268518518536</c:v>
                </c:pt>
                <c:pt idx="220">
                  <c:v>-8.0226185185185201</c:v>
                </c:pt>
                <c:pt idx="221">
                  <c:v>-8.6272587962962959</c:v>
                </c:pt>
                <c:pt idx="222">
                  <c:v>-9.0356435185185227</c:v>
                </c:pt>
                <c:pt idx="223">
                  <c:v>-9.1621513888888906</c:v>
                </c:pt>
                <c:pt idx="224">
                  <c:v>-8.633993055555548</c:v>
                </c:pt>
                <c:pt idx="225">
                  <c:v>-8.4103194444444469</c:v>
                </c:pt>
                <c:pt idx="226">
                  <c:v>-7.7518050925925994</c:v>
                </c:pt>
                <c:pt idx="227">
                  <c:v>-6.7705273148148271</c:v>
                </c:pt>
                <c:pt idx="228">
                  <c:v>-6.1014305555555479</c:v>
                </c:pt>
                <c:pt idx="229">
                  <c:v>-5.6940078703703634</c:v>
                </c:pt>
                <c:pt idx="230">
                  <c:v>-5.6093486111111179</c:v>
                </c:pt>
                <c:pt idx="231">
                  <c:v>-5.7411476851851937</c:v>
                </c:pt>
                <c:pt idx="232">
                  <c:v>-5.9330740740740797</c:v>
                </c:pt>
                <c:pt idx="233">
                  <c:v>-6.1134560185185078</c:v>
                </c:pt>
                <c:pt idx="234">
                  <c:v>-6.3895606481481462</c:v>
                </c:pt>
                <c:pt idx="235">
                  <c:v>-6.9292634259259396</c:v>
                </c:pt>
                <c:pt idx="236">
                  <c:v>-7.4641560185185076</c:v>
                </c:pt>
                <c:pt idx="237">
                  <c:v>-7.9369972222222289</c:v>
                </c:pt>
                <c:pt idx="238">
                  <c:v>-8.578194907407406</c:v>
                </c:pt>
                <c:pt idx="239">
                  <c:v>-8.8114888888889045</c:v>
                </c:pt>
                <c:pt idx="240">
                  <c:v>-8.9019203703703589</c:v>
                </c:pt>
                <c:pt idx="241">
                  <c:v>-8.8302486111110987</c:v>
                </c:pt>
                <c:pt idx="242">
                  <c:v>-8.5882962962963028</c:v>
                </c:pt>
                <c:pt idx="243">
                  <c:v>-8.1000625000000017</c:v>
                </c:pt>
                <c:pt idx="244">
                  <c:v>-7.2993666666666694</c:v>
                </c:pt>
                <c:pt idx="245">
                  <c:v>-6.8303736111111171</c:v>
                </c:pt>
                <c:pt idx="246">
                  <c:v>-6.2007203703703704</c:v>
                </c:pt>
                <c:pt idx="247">
                  <c:v>-5.0034810185185155</c:v>
                </c:pt>
                <c:pt idx="248">
                  <c:v>-4.1554453703703675</c:v>
                </c:pt>
                <c:pt idx="249">
                  <c:v>-3.4752851851851783</c:v>
                </c:pt>
                <c:pt idx="250">
                  <c:v>-3.0895083333333333</c:v>
                </c:pt>
                <c:pt idx="251">
                  <c:v>-2.8542902777777792</c:v>
                </c:pt>
                <c:pt idx="252">
                  <c:v>-2.7234532407407412</c:v>
                </c:pt>
                <c:pt idx="253">
                  <c:v>-2.704916203703704</c:v>
                </c:pt>
                <c:pt idx="254">
                  <c:v>-2.2743597222222252</c:v>
                </c:pt>
                <c:pt idx="255">
                  <c:v>-1.3005282407407408</c:v>
                </c:pt>
                <c:pt idx="256">
                  <c:v>-1.1898356481481478</c:v>
                </c:pt>
                <c:pt idx="257">
                  <c:v>-0.92387407407407574</c:v>
                </c:pt>
                <c:pt idx="258">
                  <c:v>-0.54138333333333344</c:v>
                </c:pt>
                <c:pt idx="259">
                  <c:v>1.0615740740741392E-3</c:v>
                </c:pt>
                <c:pt idx="260">
                  <c:v>0.74035694444444444</c:v>
                </c:pt>
                <c:pt idx="261">
                  <c:v>1.1954296296296296</c:v>
                </c:pt>
                <c:pt idx="262">
                  <c:v>1.1970185185185207</c:v>
                </c:pt>
                <c:pt idx="263">
                  <c:v>0.87036203703703707</c:v>
                </c:pt>
                <c:pt idx="264">
                  <c:v>0.38363240740740773</c:v>
                </c:pt>
                <c:pt idx="265">
                  <c:v>6.8041666666666487E-2</c:v>
                </c:pt>
                <c:pt idx="266">
                  <c:v>0.64851574074074059</c:v>
                </c:pt>
                <c:pt idx="267">
                  <c:v>1.5446490740740737</c:v>
                </c:pt>
                <c:pt idx="268">
                  <c:v>1.8099935185185179</c:v>
                </c:pt>
                <c:pt idx="269">
                  <c:v>1.6712305555555551</c:v>
                </c:pt>
                <c:pt idx="270">
                  <c:v>1.7851009259259261</c:v>
                </c:pt>
                <c:pt idx="271">
                  <c:v>2.8793157407407404</c:v>
                </c:pt>
                <c:pt idx="272">
                  <c:v>3.424709259259259</c:v>
                </c:pt>
                <c:pt idx="273">
                  <c:v>3.7038240740740775</c:v>
                </c:pt>
                <c:pt idx="274">
                  <c:v>4.0660222222222213</c:v>
                </c:pt>
                <c:pt idx="275">
                  <c:v>4.2302074074074074</c:v>
                </c:pt>
                <c:pt idx="276">
                  <c:v>3.4431777777777852</c:v>
                </c:pt>
                <c:pt idx="277">
                  <c:v>3.4294074074074081</c:v>
                </c:pt>
                <c:pt idx="278">
                  <c:v>3.6126592592592552</c:v>
                </c:pt>
                <c:pt idx="279">
                  <c:v>4.2699296296296314</c:v>
                </c:pt>
                <c:pt idx="280">
                  <c:v>3.8790629629629638</c:v>
                </c:pt>
                <c:pt idx="281">
                  <c:v>4.221203703703714</c:v>
                </c:pt>
                <c:pt idx="282">
                  <c:v>4.2143185185185077</c:v>
                </c:pt>
                <c:pt idx="283">
                  <c:v>4.8943629629629628</c:v>
                </c:pt>
                <c:pt idx="284">
                  <c:v>4.3546703703703695</c:v>
                </c:pt>
                <c:pt idx="285">
                  <c:v>4.2948222222222228</c:v>
                </c:pt>
                <c:pt idx="286">
                  <c:v>4.2127296296296324</c:v>
                </c:pt>
                <c:pt idx="287">
                  <c:v>3.6800370370370423</c:v>
                </c:pt>
                <c:pt idx="288">
                  <c:v>2.3989874999999987</c:v>
                </c:pt>
                <c:pt idx="289">
                  <c:v>1.7231800925925918</c:v>
                </c:pt>
                <c:pt idx="290">
                  <c:v>1.2523393518518513</c:v>
                </c:pt>
                <c:pt idx="291">
                  <c:v>1.1792504629629625</c:v>
                </c:pt>
                <c:pt idx="292">
                  <c:v>1.0336023148148148</c:v>
                </c:pt>
                <c:pt idx="293">
                  <c:v>1.0802097222222222</c:v>
                </c:pt>
                <c:pt idx="294">
                  <c:v>1.882598611111111</c:v>
                </c:pt>
                <c:pt idx="295">
                  <c:v>3.3321949074074082</c:v>
                </c:pt>
                <c:pt idx="296">
                  <c:v>5.1428837962962879</c:v>
                </c:pt>
                <c:pt idx="297">
                  <c:v>6.8513444444444493</c:v>
                </c:pt>
                <c:pt idx="298">
                  <c:v>7.3910370370370355</c:v>
                </c:pt>
                <c:pt idx="299">
                  <c:v>7.6256629629629629</c:v>
                </c:pt>
                <c:pt idx="300">
                  <c:v>7.7045777777777698</c:v>
                </c:pt>
                <c:pt idx="301">
                  <c:v>7.1807740740740735</c:v>
                </c:pt>
                <c:pt idx="302">
                  <c:v>7.44294074074074</c:v>
                </c:pt>
                <c:pt idx="303">
                  <c:v>7.2109629629629621</c:v>
                </c:pt>
                <c:pt idx="304">
                  <c:v>5.6342555555555451</c:v>
                </c:pt>
                <c:pt idx="305">
                  <c:v>4.5066740740740734</c:v>
                </c:pt>
                <c:pt idx="306">
                  <c:v>3.8880666666666661</c:v>
                </c:pt>
                <c:pt idx="307">
                  <c:v>3.5480444444444439</c:v>
                </c:pt>
                <c:pt idx="308">
                  <c:v>3.220203703703703</c:v>
                </c:pt>
                <c:pt idx="309">
                  <c:v>2.8372814814814813</c:v>
                </c:pt>
                <c:pt idx="310">
                  <c:v>2.6794518518518515</c:v>
                </c:pt>
                <c:pt idx="311">
                  <c:v>1.7934444444444422</c:v>
                </c:pt>
                <c:pt idx="312">
                  <c:v>0.91538981481481463</c:v>
                </c:pt>
                <c:pt idx="313">
                  <c:v>0.85183425925925882</c:v>
                </c:pt>
                <c:pt idx="314">
                  <c:v>0.12543518518518512</c:v>
                </c:pt>
                <c:pt idx="315">
                  <c:v>-0.68013148148148184</c:v>
                </c:pt>
                <c:pt idx="316">
                  <c:v>-0.75375000000000159</c:v>
                </c:pt>
                <c:pt idx="317">
                  <c:v>-0.65206111111111165</c:v>
                </c:pt>
                <c:pt idx="318">
                  <c:v>-0.36765000000000031</c:v>
                </c:pt>
                <c:pt idx="319">
                  <c:v>1.2094444444444134E-2</c:v>
                </c:pt>
                <c:pt idx="320">
                  <c:v>0.53848333333333309</c:v>
                </c:pt>
                <c:pt idx="321">
                  <c:v>0.82070462962962965</c:v>
                </c:pt>
                <c:pt idx="322">
                  <c:v>0.47213055555555528</c:v>
                </c:pt>
                <c:pt idx="323">
                  <c:v>0.23354537037037018</c:v>
                </c:pt>
                <c:pt idx="324">
                  <c:v>0.30610462962962992</c:v>
                </c:pt>
                <c:pt idx="325">
                  <c:v>-7.7137962962963394E-2</c:v>
                </c:pt>
                <c:pt idx="326">
                  <c:v>-0.68845972222222251</c:v>
                </c:pt>
                <c:pt idx="327">
                  <c:v>-1.3450046296296299</c:v>
                </c:pt>
                <c:pt idx="328">
                  <c:v>-2.0344708333333337</c:v>
                </c:pt>
                <c:pt idx="329">
                  <c:v>-2.719114814814815</c:v>
                </c:pt>
                <c:pt idx="330">
                  <c:v>-3.3043777777777823</c:v>
                </c:pt>
                <c:pt idx="331">
                  <c:v>-3.4198222222222197</c:v>
                </c:pt>
                <c:pt idx="332">
                  <c:v>-3.1567050925925932</c:v>
                </c:pt>
                <c:pt idx="333">
                  <c:v>-3.2472717592592626</c:v>
                </c:pt>
                <c:pt idx="334">
                  <c:v>-3.014973611111111</c:v>
                </c:pt>
                <c:pt idx="335">
                  <c:v>-2.5503592592592588</c:v>
                </c:pt>
                <c:pt idx="336">
                  <c:v>-1.7359847222222216</c:v>
                </c:pt>
                <c:pt idx="337">
                  <c:v>-0.85426296296296056</c:v>
                </c:pt>
                <c:pt idx="338">
                  <c:v>4.4881018518518903E-2</c:v>
                </c:pt>
                <c:pt idx="339">
                  <c:v>0.79379953703703765</c:v>
                </c:pt>
                <c:pt idx="340">
                  <c:v>1.5364032407407404</c:v>
                </c:pt>
                <c:pt idx="341">
                  <c:v>2.5788222222222221</c:v>
                </c:pt>
                <c:pt idx="342">
                  <c:v>3.1216925925925962</c:v>
                </c:pt>
                <c:pt idx="343">
                  <c:v>3.8901851851851807</c:v>
                </c:pt>
                <c:pt idx="344">
                  <c:v>4.0151777777777689</c:v>
                </c:pt>
                <c:pt idx="345">
                  <c:v>3.6507925925925973</c:v>
                </c:pt>
                <c:pt idx="346">
                  <c:v>3.1190444444444427</c:v>
                </c:pt>
                <c:pt idx="347">
                  <c:v>2.862174074074074</c:v>
                </c:pt>
                <c:pt idx="348">
                  <c:v>2.6847481481481479</c:v>
                </c:pt>
                <c:pt idx="349">
                  <c:v>2.5152666666666668</c:v>
                </c:pt>
                <c:pt idx="350">
                  <c:v>1.6636222222222219</c:v>
                </c:pt>
                <c:pt idx="351">
                  <c:v>1.1652407407407421</c:v>
                </c:pt>
                <c:pt idx="352">
                  <c:v>0.37344444444444508</c:v>
                </c:pt>
                <c:pt idx="353">
                  <c:v>0.14676296296296329</c:v>
                </c:pt>
                <c:pt idx="354">
                  <c:v>-0.18681990740740786</c:v>
                </c:pt>
                <c:pt idx="355">
                  <c:v>-0.46945092592592647</c:v>
                </c:pt>
                <c:pt idx="356">
                  <c:v>-0.96453287037037061</c:v>
                </c:pt>
                <c:pt idx="357">
                  <c:v>-1.5951907407407413</c:v>
                </c:pt>
                <c:pt idx="358">
                  <c:v>-2.3029981481481467</c:v>
                </c:pt>
                <c:pt idx="359">
                  <c:v>-2.7448643518518572</c:v>
                </c:pt>
                <c:pt idx="360">
                  <c:v>-2.9974291666666675</c:v>
                </c:pt>
                <c:pt idx="361">
                  <c:v>-3.469059722222223</c:v>
                </c:pt>
                <c:pt idx="362">
                  <c:v>-4.2634587962962955</c:v>
                </c:pt>
                <c:pt idx="363">
                  <c:v>-4.7007046296296302</c:v>
                </c:pt>
                <c:pt idx="364">
                  <c:v>-5.6916027777777778</c:v>
                </c:pt>
              </c:numCache>
            </c:numRef>
          </c:yVal>
        </c:ser>
        <c:ser>
          <c:idx val="1"/>
          <c:order val="1"/>
          <c:tx>
            <c:v>1968-69</c:v>
          </c:tx>
          <c:spPr>
            <a:ln>
              <a:solidFill>
                <a:srgbClr val="0070C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Sheet2!$G$2:$G$366</c:f>
              <c:numCache>
                <c:formatCode>General</c:formatCode>
                <c:ptCount val="365"/>
                <c:pt idx="0">
                  <c:v>-6.6166013888888884</c:v>
                </c:pt>
                <c:pt idx="1">
                  <c:v>-7.2890652777777767</c:v>
                </c:pt>
                <c:pt idx="2">
                  <c:v>-7.9413263888888945</c:v>
                </c:pt>
                <c:pt idx="3">
                  <c:v>-8.3843444444444444</c:v>
                </c:pt>
                <c:pt idx="4">
                  <c:v>-8.5214347222222226</c:v>
                </c:pt>
                <c:pt idx="5">
                  <c:v>-7.9586430555555632</c:v>
                </c:pt>
                <c:pt idx="6">
                  <c:v>-6.7559180555555471</c:v>
                </c:pt>
                <c:pt idx="7">
                  <c:v>-6.5250291666666662</c:v>
                </c:pt>
                <c:pt idx="8">
                  <c:v>-6.6924236111111099</c:v>
                </c:pt>
                <c:pt idx="9">
                  <c:v>-6.5380166666666675</c:v>
                </c:pt>
                <c:pt idx="10">
                  <c:v>-5.6996013888888903</c:v>
                </c:pt>
                <c:pt idx="11">
                  <c:v>-5.2955458333333327</c:v>
                </c:pt>
                <c:pt idx="12">
                  <c:v>-5.7977291666666684</c:v>
                </c:pt>
                <c:pt idx="13">
                  <c:v>-7.2176958333333339</c:v>
                </c:pt>
                <c:pt idx="14">
                  <c:v>-7.9623124999999995</c:v>
                </c:pt>
                <c:pt idx="15">
                  <c:v>-9.276152777777769</c:v>
                </c:pt>
                <c:pt idx="16">
                  <c:v>-11.167998611111098</c:v>
                </c:pt>
                <c:pt idx="17">
                  <c:v>-12.958830555555554</c:v>
                </c:pt>
                <c:pt idx="18">
                  <c:v>-13.52162222222222</c:v>
                </c:pt>
                <c:pt idx="19">
                  <c:v>-13.862183333333354</c:v>
                </c:pt>
                <c:pt idx="20">
                  <c:v>-13.862824691358037</c:v>
                </c:pt>
                <c:pt idx="21">
                  <c:v>-13.334666358024709</c:v>
                </c:pt>
                <c:pt idx="22">
                  <c:v>-12.282678858024703</c:v>
                </c:pt>
                <c:pt idx="23">
                  <c:v>-11.216260802469135</c:v>
                </c:pt>
                <c:pt idx="24">
                  <c:v>-10.31868024691358</c:v>
                </c:pt>
                <c:pt idx="25">
                  <c:v>-8.9304608024691348</c:v>
                </c:pt>
                <c:pt idx="26">
                  <c:v>-7.4917344135802484</c:v>
                </c:pt>
                <c:pt idx="27">
                  <c:v>-7.0833496913580376</c:v>
                </c:pt>
                <c:pt idx="28">
                  <c:v>-6.8524608024691354</c:v>
                </c:pt>
                <c:pt idx="29">
                  <c:v>-7.0552902777777708</c:v>
                </c:pt>
                <c:pt idx="30">
                  <c:v>-7.3669902777777656</c:v>
                </c:pt>
                <c:pt idx="31">
                  <c:v>-7.8403125000000005</c:v>
                </c:pt>
                <c:pt idx="32">
                  <c:v>-9.1029861111111128</c:v>
                </c:pt>
                <c:pt idx="33">
                  <c:v>-10.342570833333347</c:v>
                </c:pt>
                <c:pt idx="34">
                  <c:v>-10.960198611111112</c:v>
                </c:pt>
                <c:pt idx="35">
                  <c:v>-11.533091666666666</c:v>
                </c:pt>
                <c:pt idx="36">
                  <c:v>-12.299354166666667</c:v>
                </c:pt>
                <c:pt idx="37">
                  <c:v>-13.414836111111109</c:v>
                </c:pt>
                <c:pt idx="38">
                  <c:v>-14.842018055555553</c:v>
                </c:pt>
                <c:pt idx="39">
                  <c:v>-16.263427777777725</c:v>
                </c:pt>
                <c:pt idx="40">
                  <c:v>-17.507341666666665</c:v>
                </c:pt>
                <c:pt idx="41">
                  <c:v>-18.836395833333299</c:v>
                </c:pt>
                <c:pt idx="42">
                  <c:v>-20.065879166666665</c:v>
                </c:pt>
                <c:pt idx="43">
                  <c:v>-20.87543333333327</c:v>
                </c:pt>
                <c:pt idx="44">
                  <c:v>-21.781672222222181</c:v>
                </c:pt>
                <c:pt idx="45">
                  <c:v>-22.608543055555529</c:v>
                </c:pt>
                <c:pt idx="46">
                  <c:v>-23.047231944444444</c:v>
                </c:pt>
                <c:pt idx="47">
                  <c:v>-23.686505555555556</c:v>
                </c:pt>
                <c:pt idx="48">
                  <c:v>-24.439780555555529</c:v>
                </c:pt>
                <c:pt idx="49">
                  <c:v>-24.823633333333266</c:v>
                </c:pt>
                <c:pt idx="50">
                  <c:v>-24.980926388888889</c:v>
                </c:pt>
                <c:pt idx="51">
                  <c:v>-24.803430555555529</c:v>
                </c:pt>
                <c:pt idx="52">
                  <c:v>-25.460020833333253</c:v>
                </c:pt>
                <c:pt idx="53">
                  <c:v>-26.537983333333329</c:v>
                </c:pt>
                <c:pt idx="54">
                  <c:v>-27.784577182539682</c:v>
                </c:pt>
                <c:pt idx="55">
                  <c:v>-28.800282142857142</c:v>
                </c:pt>
                <c:pt idx="56">
                  <c:v>-29.38471964285711</c:v>
                </c:pt>
                <c:pt idx="57">
                  <c:v>-29.474189087301582</c:v>
                </c:pt>
                <c:pt idx="58">
                  <c:v>-30.220248809523749</c:v>
                </c:pt>
                <c:pt idx="59">
                  <c:v>-29.973486309523757</c:v>
                </c:pt>
                <c:pt idx="60">
                  <c:v>-30.353009920634918</c:v>
                </c:pt>
                <c:pt idx="61">
                  <c:v>-30.932912103174587</c:v>
                </c:pt>
                <c:pt idx="62">
                  <c:v>-31.536315476190495</c:v>
                </c:pt>
                <c:pt idx="63">
                  <c:v>-31.905943849206309</c:v>
                </c:pt>
                <c:pt idx="64">
                  <c:v>-32.665197222222233</c:v>
                </c:pt>
                <c:pt idx="65">
                  <c:v>-32.738793055555561</c:v>
                </c:pt>
                <c:pt idx="66">
                  <c:v>-32.825376388888976</c:v>
                </c:pt>
                <c:pt idx="67">
                  <c:v>-32.232280555555555</c:v>
                </c:pt>
                <c:pt idx="68">
                  <c:v>-31.696906944444471</c:v>
                </c:pt>
                <c:pt idx="69">
                  <c:v>-31.70267916666667</c:v>
                </c:pt>
                <c:pt idx="70">
                  <c:v>-31.106903373015875</c:v>
                </c:pt>
                <c:pt idx="71">
                  <c:v>-29.976784722222217</c:v>
                </c:pt>
                <c:pt idx="72">
                  <c:v>-28.441373611111089</c:v>
                </c:pt>
                <c:pt idx="73">
                  <c:v>-26.377804166666721</c:v>
                </c:pt>
                <c:pt idx="74">
                  <c:v>-25.953545833333262</c:v>
                </c:pt>
                <c:pt idx="75">
                  <c:v>-26.074762499999988</c:v>
                </c:pt>
                <c:pt idx="76">
                  <c:v>-25.913140277777718</c:v>
                </c:pt>
                <c:pt idx="77">
                  <c:v>-26.37636111111113</c:v>
                </c:pt>
                <c:pt idx="78">
                  <c:v>-25.048749999999934</c:v>
                </c:pt>
                <c:pt idx="79">
                  <c:v>-23.0919666666667</c:v>
                </c:pt>
                <c:pt idx="80">
                  <c:v>-23.116498611111115</c:v>
                </c:pt>
                <c:pt idx="81">
                  <c:v>-24.02995277777778</c:v>
                </c:pt>
                <c:pt idx="82">
                  <c:v>-24.690872222222218</c:v>
                </c:pt>
                <c:pt idx="83">
                  <c:v>-23.477262500000002</c:v>
                </c:pt>
                <c:pt idx="84">
                  <c:v>-21.91154722222219</c:v>
                </c:pt>
                <c:pt idx="85">
                  <c:v>-21.471415277777737</c:v>
                </c:pt>
                <c:pt idx="86">
                  <c:v>-21.617163888888918</c:v>
                </c:pt>
                <c:pt idx="87">
                  <c:v>-22.875508333333279</c:v>
                </c:pt>
                <c:pt idx="88">
                  <c:v>-25.094927777777773</c:v>
                </c:pt>
                <c:pt idx="89">
                  <c:v>-25.599997222222218</c:v>
                </c:pt>
                <c:pt idx="90">
                  <c:v>-25.142548611111089</c:v>
                </c:pt>
                <c:pt idx="91">
                  <c:v>-24.77024027777771</c:v>
                </c:pt>
                <c:pt idx="92">
                  <c:v>-25.461463888888886</c:v>
                </c:pt>
                <c:pt idx="93">
                  <c:v>-27.563995833333287</c:v>
                </c:pt>
                <c:pt idx="94">
                  <c:v>-29.682401388888888</c:v>
                </c:pt>
                <c:pt idx="95">
                  <c:v>-31.060519444444427</c:v>
                </c:pt>
                <c:pt idx="96">
                  <c:v>-32.774869444444377</c:v>
                </c:pt>
                <c:pt idx="97">
                  <c:v>-33.87447777777772</c:v>
                </c:pt>
                <c:pt idx="98">
                  <c:v>-34.660943055555556</c:v>
                </c:pt>
                <c:pt idx="99">
                  <c:v>-35.408445833333325</c:v>
                </c:pt>
                <c:pt idx="100">
                  <c:v>-37.389761111111049</c:v>
                </c:pt>
                <c:pt idx="101">
                  <c:v>-38.671194444444446</c:v>
                </c:pt>
                <c:pt idx="102">
                  <c:v>-37.819791666666511</c:v>
                </c:pt>
                <c:pt idx="103">
                  <c:v>-36.167493055555546</c:v>
                </c:pt>
                <c:pt idx="104">
                  <c:v>-34.958212500000009</c:v>
                </c:pt>
                <c:pt idx="105">
                  <c:v>-32.823933333333329</c:v>
                </c:pt>
                <c:pt idx="106">
                  <c:v>-30.966720833333241</c:v>
                </c:pt>
                <c:pt idx="107">
                  <c:v>-28.431272222222219</c:v>
                </c:pt>
                <c:pt idx="108">
                  <c:v>-25.760176388888883</c:v>
                </c:pt>
                <c:pt idx="109">
                  <c:v>-24.027066666666691</c:v>
                </c:pt>
                <c:pt idx="110">
                  <c:v>-22.744190277777726</c:v>
                </c:pt>
                <c:pt idx="111">
                  <c:v>-21.545011111111087</c:v>
                </c:pt>
                <c:pt idx="112">
                  <c:v>-19.39630138888889</c:v>
                </c:pt>
                <c:pt idx="113">
                  <c:v>-17.91139722222222</c:v>
                </c:pt>
                <c:pt idx="114">
                  <c:v>-16.966195833333263</c:v>
                </c:pt>
                <c:pt idx="115">
                  <c:v>-16.010893055555581</c:v>
                </c:pt>
                <c:pt idx="116">
                  <c:v>-16.484215277777725</c:v>
                </c:pt>
                <c:pt idx="117">
                  <c:v>-17.925827777777741</c:v>
                </c:pt>
                <c:pt idx="118">
                  <c:v>-18.3342125</c:v>
                </c:pt>
                <c:pt idx="119">
                  <c:v>-18.39770694444444</c:v>
                </c:pt>
                <c:pt idx="120">
                  <c:v>-19.612759722222233</c:v>
                </c:pt>
                <c:pt idx="121">
                  <c:v>-21.995244444444442</c:v>
                </c:pt>
                <c:pt idx="122">
                  <c:v>-24.22332222222218</c:v>
                </c:pt>
                <c:pt idx="123">
                  <c:v>-26.435526388888889</c:v>
                </c:pt>
                <c:pt idx="124">
                  <c:v>-28.70545277777773</c:v>
                </c:pt>
                <c:pt idx="125">
                  <c:v>-30.222104166666661</c:v>
                </c:pt>
                <c:pt idx="126">
                  <c:v>-31.601665277777769</c:v>
                </c:pt>
                <c:pt idx="127">
                  <c:v>-32.572841666666527</c:v>
                </c:pt>
                <c:pt idx="128">
                  <c:v>-33.650804166666511</c:v>
                </c:pt>
                <c:pt idx="129">
                  <c:v>-34.037543055555545</c:v>
                </c:pt>
                <c:pt idx="130">
                  <c:v>-33.812426388888888</c:v>
                </c:pt>
                <c:pt idx="131">
                  <c:v>-33.126975000000066</c:v>
                </c:pt>
                <c:pt idx="132">
                  <c:v>-32.470384722222164</c:v>
                </c:pt>
                <c:pt idx="133">
                  <c:v>-31.489106944444426</c:v>
                </c:pt>
                <c:pt idx="134">
                  <c:v>-31.494879166666699</c:v>
                </c:pt>
                <c:pt idx="135">
                  <c:v>-30.929201388888892</c:v>
                </c:pt>
                <c:pt idx="136">
                  <c:v>-30.248079166666667</c:v>
                </c:pt>
                <c:pt idx="137">
                  <c:v>-29.871441666666691</c:v>
                </c:pt>
                <c:pt idx="138">
                  <c:v>-29.943594444444443</c:v>
                </c:pt>
                <c:pt idx="139">
                  <c:v>-30.287041666666667</c:v>
                </c:pt>
                <c:pt idx="140">
                  <c:v>-30.276940277777729</c:v>
                </c:pt>
                <c:pt idx="141">
                  <c:v>-30.174483333333303</c:v>
                </c:pt>
                <c:pt idx="142">
                  <c:v>-30.955176388888887</c:v>
                </c:pt>
                <c:pt idx="143">
                  <c:v>-30.539576388888893</c:v>
                </c:pt>
                <c:pt idx="144">
                  <c:v>-30.50494305555555</c:v>
                </c:pt>
                <c:pt idx="145">
                  <c:v>-30.362080555555529</c:v>
                </c:pt>
                <c:pt idx="146">
                  <c:v>-29.574172222222217</c:v>
                </c:pt>
                <c:pt idx="147">
                  <c:v>-27.373512499999986</c:v>
                </c:pt>
                <c:pt idx="148">
                  <c:v>-25.601440277777723</c:v>
                </c:pt>
                <c:pt idx="149">
                  <c:v>-24.823633333333262</c:v>
                </c:pt>
                <c:pt idx="150">
                  <c:v>-24.507604166666695</c:v>
                </c:pt>
                <c:pt idx="151">
                  <c:v>-23.608580555555552</c:v>
                </c:pt>
                <c:pt idx="152">
                  <c:v>-22.807684722222231</c:v>
                </c:pt>
                <c:pt idx="153">
                  <c:v>-21.734051388888918</c:v>
                </c:pt>
                <c:pt idx="154">
                  <c:v>-20.826369444444445</c:v>
                </c:pt>
                <c:pt idx="155">
                  <c:v>-20.474263888888888</c:v>
                </c:pt>
                <c:pt idx="156">
                  <c:v>-22.250665277777745</c:v>
                </c:pt>
                <c:pt idx="157">
                  <c:v>-23.999648611111073</c:v>
                </c:pt>
                <c:pt idx="158">
                  <c:v>-24.946293055555529</c:v>
                </c:pt>
                <c:pt idx="159">
                  <c:v>-25.042977777777772</c:v>
                </c:pt>
                <c:pt idx="160">
                  <c:v>-25.813569444444468</c:v>
                </c:pt>
                <c:pt idx="161">
                  <c:v>-26.598591666666664</c:v>
                </c:pt>
                <c:pt idx="162">
                  <c:v>-27.696756944444438</c:v>
                </c:pt>
                <c:pt idx="163">
                  <c:v>-28.787706944444427</c:v>
                </c:pt>
                <c:pt idx="164">
                  <c:v>-29.083533333333243</c:v>
                </c:pt>
                <c:pt idx="165">
                  <c:v>-28.12534444444444</c:v>
                </c:pt>
                <c:pt idx="166">
                  <c:v>-27.828074999999988</c:v>
                </c:pt>
                <c:pt idx="167">
                  <c:v>-28.157091666666716</c:v>
                </c:pt>
                <c:pt idx="168">
                  <c:v>-28.983962499999986</c:v>
                </c:pt>
                <c:pt idx="169">
                  <c:v>-29.487588888888883</c:v>
                </c:pt>
                <c:pt idx="170">
                  <c:v>-30.217775000000028</c:v>
                </c:pt>
                <c:pt idx="171">
                  <c:v>-30.900340277777694</c:v>
                </c:pt>
                <c:pt idx="172">
                  <c:v>-30.842618055555526</c:v>
                </c:pt>
                <c:pt idx="173">
                  <c:v>-31.349130555555529</c:v>
                </c:pt>
                <c:pt idx="174">
                  <c:v>-31.914808333333326</c:v>
                </c:pt>
                <c:pt idx="175">
                  <c:v>-31.506423611111089</c:v>
                </c:pt>
                <c:pt idx="176">
                  <c:v>-29.588602777777709</c:v>
                </c:pt>
                <c:pt idx="177">
                  <c:v>-27.50483055555555</c:v>
                </c:pt>
                <c:pt idx="178">
                  <c:v>-24.692315277777734</c:v>
                </c:pt>
                <c:pt idx="179">
                  <c:v>-22.376211111111107</c:v>
                </c:pt>
                <c:pt idx="180">
                  <c:v>-20.087524999999989</c:v>
                </c:pt>
                <c:pt idx="181">
                  <c:v>-19.272198611111087</c:v>
                </c:pt>
                <c:pt idx="182">
                  <c:v>-19.016777777777776</c:v>
                </c:pt>
                <c:pt idx="183">
                  <c:v>-19.19860277777773</c:v>
                </c:pt>
                <c:pt idx="184">
                  <c:v>-18.992245833333254</c:v>
                </c:pt>
                <c:pt idx="185">
                  <c:v>-19.272198611111087</c:v>
                </c:pt>
                <c:pt idx="186">
                  <c:v>-19.325591666666664</c:v>
                </c:pt>
                <c:pt idx="187">
                  <c:v>-19.677697222222221</c:v>
                </c:pt>
                <c:pt idx="188">
                  <c:v>-19.41939027777773</c:v>
                </c:pt>
                <c:pt idx="189">
                  <c:v>-19.202931944444444</c:v>
                </c:pt>
                <c:pt idx="190">
                  <c:v>-18.106209722222221</c:v>
                </c:pt>
                <c:pt idx="191">
                  <c:v>-16.61120416666672</c:v>
                </c:pt>
                <c:pt idx="192">
                  <c:v>-15.768459722222222</c:v>
                </c:pt>
                <c:pt idx="193">
                  <c:v>-15.439443055555554</c:v>
                </c:pt>
                <c:pt idx="194">
                  <c:v>-15.873802777777779</c:v>
                </c:pt>
                <c:pt idx="195">
                  <c:v>-16.924347222222188</c:v>
                </c:pt>
                <c:pt idx="196">
                  <c:v>-18.23319861111111</c:v>
                </c:pt>
                <c:pt idx="197">
                  <c:v>-19.505973611111109</c:v>
                </c:pt>
                <c:pt idx="198">
                  <c:v>-21.00675138888889</c:v>
                </c:pt>
                <c:pt idx="199">
                  <c:v>-22.358894444444495</c:v>
                </c:pt>
                <c:pt idx="200">
                  <c:v>-23.643213888888887</c:v>
                </c:pt>
                <c:pt idx="201">
                  <c:v>-23.803393055555553</c:v>
                </c:pt>
                <c:pt idx="202">
                  <c:v>-23.200195833333279</c:v>
                </c:pt>
                <c:pt idx="203">
                  <c:v>-22.109245833333279</c:v>
                </c:pt>
                <c:pt idx="204">
                  <c:v>-20.179880555555581</c:v>
                </c:pt>
                <c:pt idx="205">
                  <c:v>-18.533354166666705</c:v>
                </c:pt>
                <c:pt idx="206">
                  <c:v>-16.360112499999989</c:v>
                </c:pt>
                <c:pt idx="207">
                  <c:v>-14.523102777777773</c:v>
                </c:pt>
                <c:pt idx="208">
                  <c:v>-12.577863888888889</c:v>
                </c:pt>
                <c:pt idx="209">
                  <c:v>-10.71199305555554</c:v>
                </c:pt>
                <c:pt idx="210">
                  <c:v>-9.2545069444444508</c:v>
                </c:pt>
                <c:pt idx="211">
                  <c:v>-8.7494375000000026</c:v>
                </c:pt>
                <c:pt idx="212">
                  <c:v>-8.7725263888889042</c:v>
                </c:pt>
                <c:pt idx="213">
                  <c:v>-9.3497486111111101</c:v>
                </c:pt>
                <c:pt idx="214">
                  <c:v>-8.9759972222222384</c:v>
                </c:pt>
                <c:pt idx="215">
                  <c:v>-8.9543513888888882</c:v>
                </c:pt>
                <c:pt idx="216">
                  <c:v>-8.2342666666666631</c:v>
                </c:pt>
                <c:pt idx="217">
                  <c:v>-7.9167944444444434</c:v>
                </c:pt>
                <c:pt idx="218">
                  <c:v>-8.2126208333333306</c:v>
                </c:pt>
                <c:pt idx="219">
                  <c:v>-8.6123472222222208</c:v>
                </c:pt>
                <c:pt idx="220">
                  <c:v>-8.9875416666666705</c:v>
                </c:pt>
                <c:pt idx="221">
                  <c:v>-9.0063013888888879</c:v>
                </c:pt>
                <c:pt idx="222">
                  <c:v>-8.7898430555555489</c:v>
                </c:pt>
                <c:pt idx="223">
                  <c:v>-8.2587986111111089</c:v>
                </c:pt>
                <c:pt idx="224">
                  <c:v>-8.0048208333333335</c:v>
                </c:pt>
                <c:pt idx="225">
                  <c:v>-8.1087208333333312</c:v>
                </c:pt>
                <c:pt idx="226">
                  <c:v>-8.5690555555555576</c:v>
                </c:pt>
                <c:pt idx="227">
                  <c:v>-8.3352805555555527</c:v>
                </c:pt>
                <c:pt idx="228">
                  <c:v>-8.0408972222222204</c:v>
                </c:pt>
                <c:pt idx="229">
                  <c:v>-7.3049388888888807</c:v>
                </c:pt>
                <c:pt idx="230">
                  <c:v>-6.5256888888888875</c:v>
                </c:pt>
                <c:pt idx="231">
                  <c:v>-5.8344652777777677</c:v>
                </c:pt>
                <c:pt idx="232">
                  <c:v>-5.8835291666666674</c:v>
                </c:pt>
                <c:pt idx="233">
                  <c:v>-6.258723611111118</c:v>
                </c:pt>
                <c:pt idx="234">
                  <c:v>-6.5978416666666666</c:v>
                </c:pt>
                <c:pt idx="235">
                  <c:v>-6.5343472222222223</c:v>
                </c:pt>
                <c:pt idx="236">
                  <c:v>-6.3164458333333329</c:v>
                </c:pt>
                <c:pt idx="237">
                  <c:v>-5.985986111111111</c:v>
                </c:pt>
                <c:pt idx="238">
                  <c:v>-5.8157055555555459</c:v>
                </c:pt>
                <c:pt idx="239">
                  <c:v>-5.5732722222222311</c:v>
                </c:pt>
                <c:pt idx="240">
                  <c:v>-5.516993055555556</c:v>
                </c:pt>
                <c:pt idx="241">
                  <c:v>-5.8748708333333326</c:v>
                </c:pt>
                <c:pt idx="242">
                  <c:v>-6.1562666666666663</c:v>
                </c:pt>
                <c:pt idx="243">
                  <c:v>-6.2341916666666668</c:v>
                </c:pt>
                <c:pt idx="244">
                  <c:v>-6.5559930555555548</c:v>
                </c:pt>
                <c:pt idx="245">
                  <c:v>-6.9210861111111104</c:v>
                </c:pt>
                <c:pt idx="246">
                  <c:v>-6.9384027777777781</c:v>
                </c:pt>
                <c:pt idx="247">
                  <c:v>-6.5935124999999966</c:v>
                </c:pt>
                <c:pt idx="248">
                  <c:v>-5.6169583333333328</c:v>
                </c:pt>
                <c:pt idx="249">
                  <c:v>-4.7676611111111198</c:v>
                </c:pt>
                <c:pt idx="250">
                  <c:v>-3.7884041666666692</c:v>
                </c:pt>
                <c:pt idx="251">
                  <c:v>-2.4191083333333281</c:v>
                </c:pt>
                <c:pt idx="252">
                  <c:v>-0.78911944444444471</c:v>
                </c:pt>
                <c:pt idx="253">
                  <c:v>1.1586791666666687</c:v>
                </c:pt>
                <c:pt idx="254">
                  <c:v>2.5827111111111112</c:v>
                </c:pt>
                <c:pt idx="255">
                  <c:v>3.5911666666666662</c:v>
                </c:pt>
                <c:pt idx="256">
                  <c:v>4.1549999999999896</c:v>
                </c:pt>
                <c:pt idx="257">
                  <c:v>4.1311666666666662</c:v>
                </c:pt>
                <c:pt idx="258">
                  <c:v>4.2709888888888887</c:v>
                </c:pt>
                <c:pt idx="259">
                  <c:v>4.5410999999999992</c:v>
                </c:pt>
                <c:pt idx="260">
                  <c:v>4.5585777777777698</c:v>
                </c:pt>
                <c:pt idx="261">
                  <c:v>4.3202444444444454</c:v>
                </c:pt>
                <c:pt idx="262">
                  <c:v>4.0040555555555448</c:v>
                </c:pt>
                <c:pt idx="263">
                  <c:v>3.9913444444444437</c:v>
                </c:pt>
                <c:pt idx="264">
                  <c:v>3.7879666666666711</c:v>
                </c:pt>
                <c:pt idx="265">
                  <c:v>3.9118999999999962</c:v>
                </c:pt>
                <c:pt idx="266">
                  <c:v>3.9373222222222219</c:v>
                </c:pt>
                <c:pt idx="267">
                  <c:v>4.0358333333333407</c:v>
                </c:pt>
                <c:pt idx="268">
                  <c:v>4.1978999999999935</c:v>
                </c:pt>
                <c:pt idx="269">
                  <c:v>4.7619555555555459</c:v>
                </c:pt>
                <c:pt idx="270">
                  <c:v>4.5426888888888879</c:v>
                </c:pt>
                <c:pt idx="271">
                  <c:v>4.3329555555555439</c:v>
                </c:pt>
                <c:pt idx="272">
                  <c:v>4.1851888888888809</c:v>
                </c:pt>
                <c:pt idx="273">
                  <c:v>5.0352444444444515</c:v>
                </c:pt>
                <c:pt idx="274">
                  <c:v>4.6920444444444449</c:v>
                </c:pt>
                <c:pt idx="275">
                  <c:v>4.5617555555555471</c:v>
                </c:pt>
                <c:pt idx="276">
                  <c:v>4.4012777777777794</c:v>
                </c:pt>
                <c:pt idx="277">
                  <c:v>4.1105111111111095</c:v>
                </c:pt>
                <c:pt idx="278">
                  <c:v>3.3176555555555547</c:v>
                </c:pt>
                <c:pt idx="279">
                  <c:v>3.1126888888888837</c:v>
                </c:pt>
                <c:pt idx="280">
                  <c:v>3.066611111111111</c:v>
                </c:pt>
                <c:pt idx="281">
                  <c:v>3.023711111111115</c:v>
                </c:pt>
                <c:pt idx="282">
                  <c:v>2.3420777777777801</c:v>
                </c:pt>
                <c:pt idx="283">
                  <c:v>2.4310555555555537</c:v>
                </c:pt>
                <c:pt idx="284">
                  <c:v>2.6217222222222252</c:v>
                </c:pt>
                <c:pt idx="285">
                  <c:v>2.3230111111111111</c:v>
                </c:pt>
                <c:pt idx="286">
                  <c:v>2.1291666666666682</c:v>
                </c:pt>
                <c:pt idx="287">
                  <c:v>1.8733555555555561</c:v>
                </c:pt>
                <c:pt idx="288">
                  <c:v>1.9416777777777781</c:v>
                </c:pt>
                <c:pt idx="289">
                  <c:v>1.9337333333333335</c:v>
                </c:pt>
                <c:pt idx="290">
                  <c:v>1.6858666666666666</c:v>
                </c:pt>
                <c:pt idx="291">
                  <c:v>1.341077777777778</c:v>
                </c:pt>
                <c:pt idx="292">
                  <c:v>1.0773222222222218</c:v>
                </c:pt>
                <c:pt idx="293">
                  <c:v>0.66580000000000106</c:v>
                </c:pt>
                <c:pt idx="294">
                  <c:v>0.30143750000000002</c:v>
                </c:pt>
                <c:pt idx="295">
                  <c:v>0.16955972222222221</c:v>
                </c:pt>
                <c:pt idx="296">
                  <c:v>0.15367083333333328</c:v>
                </c:pt>
                <c:pt idx="297">
                  <c:v>5.0393055555555517E-2</c:v>
                </c:pt>
                <c:pt idx="298">
                  <c:v>0.18385972222222224</c:v>
                </c:pt>
                <c:pt idx="299">
                  <c:v>1.0227930555555556</c:v>
                </c:pt>
                <c:pt idx="300">
                  <c:v>1.2706597222222222</c:v>
                </c:pt>
                <c:pt idx="301">
                  <c:v>1.0979847222222219</c:v>
                </c:pt>
                <c:pt idx="302">
                  <c:v>1.1488291666666681</c:v>
                </c:pt>
                <c:pt idx="303">
                  <c:v>2.1821138888888889</c:v>
                </c:pt>
                <c:pt idx="304">
                  <c:v>2.0200472222222232</c:v>
                </c:pt>
                <c:pt idx="305">
                  <c:v>2.0073361111111154</c:v>
                </c:pt>
                <c:pt idx="306">
                  <c:v>1.7963972222222222</c:v>
                </c:pt>
                <c:pt idx="307">
                  <c:v>1.4849750000000002</c:v>
                </c:pt>
                <c:pt idx="308">
                  <c:v>0.28510972222222258</c:v>
                </c:pt>
                <c:pt idx="309">
                  <c:v>6.9861111111134725E-4</c:v>
                </c:pt>
                <c:pt idx="310">
                  <c:v>-0.14937916666666634</c:v>
                </c:pt>
                <c:pt idx="311">
                  <c:v>-0.64684027777777886</c:v>
                </c:pt>
                <c:pt idx="312">
                  <c:v>-1.7133152777777776</c:v>
                </c:pt>
                <c:pt idx="313">
                  <c:v>-1.455915277777776</c:v>
                </c:pt>
                <c:pt idx="314">
                  <c:v>-1.4018930555555518</c:v>
                </c:pt>
                <c:pt idx="315">
                  <c:v>-1.084498611111111</c:v>
                </c:pt>
                <c:pt idx="316">
                  <c:v>-1.0558986111111093</c:v>
                </c:pt>
                <c:pt idx="317">
                  <c:v>-0.94622638888888888</c:v>
                </c:pt>
                <c:pt idx="318">
                  <c:v>-0.86678194444444545</c:v>
                </c:pt>
                <c:pt idx="319">
                  <c:v>-0.54879583333333515</c:v>
                </c:pt>
                <c:pt idx="320">
                  <c:v>-0.27377916666666657</c:v>
                </c:pt>
                <c:pt idx="321">
                  <c:v>-3.8293055555555552E-2</c:v>
                </c:pt>
                <c:pt idx="322">
                  <c:v>-0.27980416666666708</c:v>
                </c:pt>
                <c:pt idx="323">
                  <c:v>-0.30840416666666726</c:v>
                </c:pt>
                <c:pt idx="324">
                  <c:v>-0.40850416666666695</c:v>
                </c:pt>
                <c:pt idx="325">
                  <c:v>-0.18288194444444444</c:v>
                </c:pt>
                <c:pt idx="326">
                  <c:v>0.42905555555555558</c:v>
                </c:pt>
                <c:pt idx="327">
                  <c:v>0.36867777777777866</c:v>
                </c:pt>
                <c:pt idx="328">
                  <c:v>0.38456666666666767</c:v>
                </c:pt>
                <c:pt idx="329">
                  <c:v>0.45606666666666723</c:v>
                </c:pt>
                <c:pt idx="330">
                  <c:v>0.9549777777777777</c:v>
                </c:pt>
                <c:pt idx="331">
                  <c:v>1.5396888888888889</c:v>
                </c:pt>
                <c:pt idx="332">
                  <c:v>1.9512111111111121</c:v>
                </c:pt>
                <c:pt idx="333">
                  <c:v>2.0338333333333334</c:v>
                </c:pt>
                <c:pt idx="334">
                  <c:v>1.9512111111111121</c:v>
                </c:pt>
                <c:pt idx="335">
                  <c:v>1.9098999999999982</c:v>
                </c:pt>
                <c:pt idx="336">
                  <c:v>2.1784222222222231</c:v>
                </c:pt>
                <c:pt idx="337">
                  <c:v>2.1657111111111149</c:v>
                </c:pt>
                <c:pt idx="338">
                  <c:v>2.1021555555555556</c:v>
                </c:pt>
                <c:pt idx="339">
                  <c:v>1.3764166666666682</c:v>
                </c:pt>
                <c:pt idx="340">
                  <c:v>0.47916944444444431</c:v>
                </c:pt>
                <c:pt idx="341">
                  <c:v>8.0358333333333365E-2</c:v>
                </c:pt>
                <c:pt idx="342">
                  <c:v>7.2694444444445002E-3</c:v>
                </c:pt>
                <c:pt idx="343">
                  <c:v>0.27896944444444488</c:v>
                </c:pt>
                <c:pt idx="344">
                  <c:v>0.4966472222222223</c:v>
                </c:pt>
                <c:pt idx="345">
                  <c:v>0.7318027777777778</c:v>
                </c:pt>
                <c:pt idx="346">
                  <c:v>1.1369694444444438</c:v>
                </c:pt>
                <c:pt idx="347">
                  <c:v>1.2783805555555561</c:v>
                </c:pt>
                <c:pt idx="348">
                  <c:v>1.2985833333333341</c:v>
                </c:pt>
                <c:pt idx="349">
                  <c:v>1.3837236111111098</c:v>
                </c:pt>
                <c:pt idx="350">
                  <c:v>1.0983138888888901</c:v>
                </c:pt>
                <c:pt idx="351">
                  <c:v>0.70986388888888963</c:v>
                </c:pt>
                <c:pt idx="352">
                  <c:v>-0.26097222222222238</c:v>
                </c:pt>
                <c:pt idx="353">
                  <c:v>-1.4879652777777754</c:v>
                </c:pt>
                <c:pt idx="354">
                  <c:v>-2.5191791666666665</c:v>
                </c:pt>
                <c:pt idx="355">
                  <c:v>-3.4778416666666665</c:v>
                </c:pt>
                <c:pt idx="356">
                  <c:v>-4.2023694444444528</c:v>
                </c:pt>
                <c:pt idx="357">
                  <c:v>-4.5732347222222298</c:v>
                </c:pt>
                <c:pt idx="358">
                  <c:v>-5.1894194444444484</c:v>
                </c:pt>
                <c:pt idx="359">
                  <c:v>-5.8214777777777709</c:v>
                </c:pt>
                <c:pt idx="360">
                  <c:v>-6.2789263888888893</c:v>
                </c:pt>
                <c:pt idx="361">
                  <c:v>-6.4174597222222234</c:v>
                </c:pt>
                <c:pt idx="362">
                  <c:v>-6.7132861111111124</c:v>
                </c:pt>
                <c:pt idx="363">
                  <c:v>-7.1101263888888875</c:v>
                </c:pt>
                <c:pt idx="364">
                  <c:v>-7.4636750000000012</c:v>
                </c:pt>
              </c:numCache>
            </c:numRef>
          </c:yVal>
        </c:ser>
        <c:ser>
          <c:idx val="2"/>
          <c:order val="2"/>
          <c:tx>
            <c:v>1988-89</c:v>
          </c:tx>
          <c:spPr>
            <a:ln>
              <a:solidFill>
                <a:srgbClr val="C0000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Sheet2!$H$2:$H$366</c:f>
              <c:numCache>
                <c:formatCode>0.0</c:formatCode>
                <c:ptCount val="365"/>
                <c:pt idx="0">
                  <c:v>-7.4057555555555545</c:v>
                </c:pt>
                <c:pt idx="1">
                  <c:v>-7.8797740740740734</c:v>
                </c:pt>
                <c:pt idx="2">
                  <c:v>-8.6567407407407391</c:v>
                </c:pt>
                <c:pt idx="3">
                  <c:v>-9.7694925925925968</c:v>
                </c:pt>
                <c:pt idx="4">
                  <c:v>-10.416170370370368</c:v>
                </c:pt>
                <c:pt idx="5">
                  <c:v>-12.027303703703698</c:v>
                </c:pt>
                <c:pt idx="6">
                  <c:v>-13.820629629629648</c:v>
                </c:pt>
                <c:pt idx="7">
                  <c:v>-15.555166666666684</c:v>
                </c:pt>
                <c:pt idx="8">
                  <c:v>-16.08797407407409</c:v>
                </c:pt>
                <c:pt idx="9">
                  <c:v>-15.052018518518524</c:v>
                </c:pt>
                <c:pt idx="10">
                  <c:v>-15.001703703703701</c:v>
                </c:pt>
                <c:pt idx="11">
                  <c:v>-16.298237037036994</c:v>
                </c:pt>
                <c:pt idx="12">
                  <c:v>-17.364381481481491</c:v>
                </c:pt>
                <c:pt idx="13">
                  <c:v>-18.614837037037038</c:v>
                </c:pt>
                <c:pt idx="14">
                  <c:v>-19.753011111111114</c:v>
                </c:pt>
                <c:pt idx="15">
                  <c:v>-19.866351851851853</c:v>
                </c:pt>
                <c:pt idx="16">
                  <c:v>-19.658737037037003</c:v>
                </c:pt>
                <c:pt idx="17">
                  <c:v>-19.461714814814812</c:v>
                </c:pt>
                <c:pt idx="18">
                  <c:v>-20.784199999999963</c:v>
                </c:pt>
                <c:pt idx="19">
                  <c:v>-22.003937037037026</c:v>
                </c:pt>
                <c:pt idx="20">
                  <c:v>-22.044718518518518</c:v>
                </c:pt>
                <c:pt idx="21">
                  <c:v>-21.280462962962911</c:v>
                </c:pt>
                <c:pt idx="22">
                  <c:v>-21.823862962962963</c:v>
                </c:pt>
                <c:pt idx="23">
                  <c:v>-21.985929629629599</c:v>
                </c:pt>
                <c:pt idx="24">
                  <c:v>-22.249685185185186</c:v>
                </c:pt>
                <c:pt idx="25">
                  <c:v>-22.592355555555557</c:v>
                </c:pt>
                <c:pt idx="26">
                  <c:v>-22.388707407407406</c:v>
                </c:pt>
                <c:pt idx="27">
                  <c:v>-22.08398009259259</c:v>
                </c:pt>
                <c:pt idx="28">
                  <c:v>-21.496349074074018</c:v>
                </c:pt>
                <c:pt idx="29">
                  <c:v>-21.732769907407402</c:v>
                </c:pt>
                <c:pt idx="30">
                  <c:v>-22.82406157407409</c:v>
                </c:pt>
                <c:pt idx="31">
                  <c:v>-22.140108333333298</c:v>
                </c:pt>
                <c:pt idx="32">
                  <c:v>-21.726268981481493</c:v>
                </c:pt>
                <c:pt idx="33">
                  <c:v>-21.857410185185181</c:v>
                </c:pt>
                <c:pt idx="34">
                  <c:v>-21.717696759259258</c:v>
                </c:pt>
                <c:pt idx="35">
                  <c:v>-22.167449074074042</c:v>
                </c:pt>
                <c:pt idx="36">
                  <c:v>-23.246854629629631</c:v>
                </c:pt>
                <c:pt idx="37">
                  <c:v>-24.459983333333291</c:v>
                </c:pt>
                <c:pt idx="38">
                  <c:v>-24.68991018518518</c:v>
                </c:pt>
                <c:pt idx="39">
                  <c:v>-24.940039814814789</c:v>
                </c:pt>
                <c:pt idx="40">
                  <c:v>-25.593743981481445</c:v>
                </c:pt>
                <c:pt idx="41">
                  <c:v>-25.857823148148171</c:v>
                </c:pt>
                <c:pt idx="42">
                  <c:v>-26.000685648148149</c:v>
                </c:pt>
                <c:pt idx="43">
                  <c:v>-26.360968518518554</c:v>
                </c:pt>
                <c:pt idx="44">
                  <c:v>-27.257587037037027</c:v>
                </c:pt>
                <c:pt idx="45">
                  <c:v>-27.941114351851827</c:v>
                </c:pt>
                <c:pt idx="46">
                  <c:v>-28.485627314814788</c:v>
                </c:pt>
                <c:pt idx="47">
                  <c:v>-29.112875462962993</c:v>
                </c:pt>
                <c:pt idx="48">
                  <c:v>-28.884872685185183</c:v>
                </c:pt>
                <c:pt idx="49">
                  <c:v>-28.867074999999993</c:v>
                </c:pt>
                <c:pt idx="50">
                  <c:v>-29.692983796296325</c:v>
                </c:pt>
                <c:pt idx="51">
                  <c:v>-29.980151851851829</c:v>
                </c:pt>
                <c:pt idx="52">
                  <c:v>-30.275497222222192</c:v>
                </c:pt>
                <c:pt idx="53">
                  <c:v>-30.454917129629631</c:v>
                </c:pt>
                <c:pt idx="54">
                  <c:v>-30.174483333333303</c:v>
                </c:pt>
                <c:pt idx="55">
                  <c:v>-29.970050462962963</c:v>
                </c:pt>
                <c:pt idx="56">
                  <c:v>-30.050380555555552</c:v>
                </c:pt>
                <c:pt idx="57">
                  <c:v>-30.069140277777709</c:v>
                </c:pt>
                <c:pt idx="58">
                  <c:v>-30.23316759259259</c:v>
                </c:pt>
                <c:pt idx="59">
                  <c:v>-30.390460648148139</c:v>
                </c:pt>
                <c:pt idx="60">
                  <c:v>-30.471752777777727</c:v>
                </c:pt>
                <c:pt idx="61">
                  <c:v>-29.810352314814835</c:v>
                </c:pt>
                <c:pt idx="62">
                  <c:v>-29.02100092592589</c:v>
                </c:pt>
                <c:pt idx="63">
                  <c:v>-29.236978240740736</c:v>
                </c:pt>
                <c:pt idx="64">
                  <c:v>-29.83392222222222</c:v>
                </c:pt>
                <c:pt idx="65">
                  <c:v>-29.032064351851847</c:v>
                </c:pt>
                <c:pt idx="66">
                  <c:v>-28.365853703703703</c:v>
                </c:pt>
                <c:pt idx="67">
                  <c:v>-27.543312037036987</c:v>
                </c:pt>
                <c:pt idx="68">
                  <c:v>-25.98577407407403</c:v>
                </c:pt>
                <c:pt idx="69">
                  <c:v>-24.504237037037029</c:v>
                </c:pt>
                <c:pt idx="70">
                  <c:v>-24.708669907407412</c:v>
                </c:pt>
                <c:pt idx="71">
                  <c:v>-24.130485648148181</c:v>
                </c:pt>
                <c:pt idx="72">
                  <c:v>-22.692721296296302</c:v>
                </c:pt>
                <c:pt idx="73">
                  <c:v>-20.576239814814819</c:v>
                </c:pt>
                <c:pt idx="74">
                  <c:v>-19.938890277777748</c:v>
                </c:pt>
                <c:pt idx="75">
                  <c:v>-19.695013888888887</c:v>
                </c:pt>
                <c:pt idx="76">
                  <c:v>-19.216881481481515</c:v>
                </c:pt>
                <c:pt idx="77">
                  <c:v>-19.267388425925926</c:v>
                </c:pt>
                <c:pt idx="78">
                  <c:v>-19.664709722222216</c:v>
                </c:pt>
                <c:pt idx="79">
                  <c:v>-19.464124999999989</c:v>
                </c:pt>
                <c:pt idx="80">
                  <c:v>-21.829774074074074</c:v>
                </c:pt>
                <c:pt idx="81">
                  <c:v>-23.34353935185181</c:v>
                </c:pt>
                <c:pt idx="82">
                  <c:v>-24.179549537036987</c:v>
                </c:pt>
                <c:pt idx="83">
                  <c:v>-24.434489351851827</c:v>
                </c:pt>
                <c:pt idx="84">
                  <c:v>-24.781303703703689</c:v>
                </c:pt>
                <c:pt idx="85">
                  <c:v>-24.987179629629626</c:v>
                </c:pt>
                <c:pt idx="86">
                  <c:v>-25.195941666666691</c:v>
                </c:pt>
                <c:pt idx="87">
                  <c:v>-25.798176851851817</c:v>
                </c:pt>
                <c:pt idx="88">
                  <c:v>-25.218549537036978</c:v>
                </c:pt>
                <c:pt idx="89">
                  <c:v>-22.850495370370339</c:v>
                </c:pt>
                <c:pt idx="90">
                  <c:v>-21.646987037037032</c:v>
                </c:pt>
                <c:pt idx="91">
                  <c:v>-22.335324537037003</c:v>
                </c:pt>
                <c:pt idx="92">
                  <c:v>-22.624416666666665</c:v>
                </c:pt>
                <c:pt idx="93">
                  <c:v>-21.25158981481481</c:v>
                </c:pt>
                <c:pt idx="94">
                  <c:v>-20.420870833333279</c:v>
                </c:pt>
                <c:pt idx="95">
                  <c:v>-20.562290277777709</c:v>
                </c:pt>
                <c:pt idx="96">
                  <c:v>-19.832104166666703</c:v>
                </c:pt>
                <c:pt idx="97">
                  <c:v>-20.594037499999999</c:v>
                </c:pt>
                <c:pt idx="98">
                  <c:v>-22.780266666666666</c:v>
                </c:pt>
                <c:pt idx="99">
                  <c:v>-24.326260185185184</c:v>
                </c:pt>
                <c:pt idx="100">
                  <c:v>-24.712999074074073</c:v>
                </c:pt>
                <c:pt idx="101">
                  <c:v>-26.279195370370346</c:v>
                </c:pt>
                <c:pt idx="102">
                  <c:v>-28.987329629629599</c:v>
                </c:pt>
                <c:pt idx="103">
                  <c:v>-31.710375462962961</c:v>
                </c:pt>
                <c:pt idx="104">
                  <c:v>-33.931718981481488</c:v>
                </c:pt>
                <c:pt idx="105">
                  <c:v>-36.593194444444443</c:v>
                </c:pt>
                <c:pt idx="106">
                  <c:v>-38.167087037036985</c:v>
                </c:pt>
                <c:pt idx="107">
                  <c:v>-37.758702314814926</c:v>
                </c:pt>
                <c:pt idx="108">
                  <c:v>-38.429723148148163</c:v>
                </c:pt>
                <c:pt idx="109">
                  <c:v>-38.902564351851851</c:v>
                </c:pt>
                <c:pt idx="110">
                  <c:v>-38.38210231481488</c:v>
                </c:pt>
                <c:pt idx="111">
                  <c:v>-38.908336574074113</c:v>
                </c:pt>
                <c:pt idx="112">
                  <c:v>-39.879993981481476</c:v>
                </c:pt>
                <c:pt idx="113">
                  <c:v>-40.16235185185193</c:v>
                </c:pt>
                <c:pt idx="114">
                  <c:v>-40.027185648148162</c:v>
                </c:pt>
                <c:pt idx="115">
                  <c:v>-40.421620833333286</c:v>
                </c:pt>
                <c:pt idx="116">
                  <c:v>-41.335556018518531</c:v>
                </c:pt>
                <c:pt idx="117">
                  <c:v>-41.528925462962967</c:v>
                </c:pt>
                <c:pt idx="118">
                  <c:v>-40.601521759259199</c:v>
                </c:pt>
                <c:pt idx="119">
                  <c:v>-40.027666666666526</c:v>
                </c:pt>
                <c:pt idx="120">
                  <c:v>-37.788525462962959</c:v>
                </c:pt>
                <c:pt idx="121">
                  <c:v>-33.782603240740762</c:v>
                </c:pt>
                <c:pt idx="122">
                  <c:v>-29.271611574074072</c:v>
                </c:pt>
                <c:pt idx="123">
                  <c:v>-24.987179629629626</c:v>
                </c:pt>
                <c:pt idx="124">
                  <c:v>-21.025992129629628</c:v>
                </c:pt>
                <c:pt idx="125">
                  <c:v>-17.421239351851817</c:v>
                </c:pt>
                <c:pt idx="126">
                  <c:v>-13.522103240740742</c:v>
                </c:pt>
                <c:pt idx="127">
                  <c:v>-11.966489351851868</c:v>
                </c:pt>
                <c:pt idx="128">
                  <c:v>-9.5599537037037035</c:v>
                </c:pt>
                <c:pt idx="129">
                  <c:v>-9.122226851851849</c:v>
                </c:pt>
                <c:pt idx="130">
                  <c:v>-9.6830944444444427</c:v>
                </c:pt>
                <c:pt idx="131">
                  <c:v>-9.5979541666666677</c:v>
                </c:pt>
                <c:pt idx="132">
                  <c:v>-10.286772685185181</c:v>
                </c:pt>
                <c:pt idx="133">
                  <c:v>-10.765386111111107</c:v>
                </c:pt>
                <c:pt idx="134">
                  <c:v>-10.489762500000014</c:v>
                </c:pt>
                <c:pt idx="135">
                  <c:v>-10.594143518518516</c:v>
                </c:pt>
                <c:pt idx="136">
                  <c:v>-9.8312481481481431</c:v>
                </c:pt>
                <c:pt idx="137">
                  <c:v>-10.212695833333346</c:v>
                </c:pt>
                <c:pt idx="138">
                  <c:v>-9.8384634259259229</c:v>
                </c:pt>
                <c:pt idx="139">
                  <c:v>-10.478699074074076</c:v>
                </c:pt>
                <c:pt idx="140">
                  <c:v>-12.584598148148149</c:v>
                </c:pt>
                <c:pt idx="141">
                  <c:v>-15.14986990740741</c:v>
                </c:pt>
                <c:pt idx="142">
                  <c:v>-17.029690277777725</c:v>
                </c:pt>
                <c:pt idx="143">
                  <c:v>-17.213920370370342</c:v>
                </c:pt>
                <c:pt idx="144">
                  <c:v>-18.760394907407409</c:v>
                </c:pt>
                <c:pt idx="145">
                  <c:v>-20.358819444444478</c:v>
                </c:pt>
                <c:pt idx="146">
                  <c:v>-19.880687037037003</c:v>
                </c:pt>
                <c:pt idx="147">
                  <c:v>-19.653646296296287</c:v>
                </c:pt>
                <c:pt idx="148">
                  <c:v>-20.117829166666727</c:v>
                </c:pt>
                <c:pt idx="149">
                  <c:v>-21.256881018518552</c:v>
                </c:pt>
                <c:pt idx="150">
                  <c:v>-21.468529166666624</c:v>
                </c:pt>
                <c:pt idx="151">
                  <c:v>-20.592594444444444</c:v>
                </c:pt>
                <c:pt idx="152">
                  <c:v>-23.0044212962963</c:v>
                </c:pt>
                <c:pt idx="153">
                  <c:v>-24.841431018518531</c:v>
                </c:pt>
                <c:pt idx="154">
                  <c:v>-26.668820370370327</c:v>
                </c:pt>
                <c:pt idx="155">
                  <c:v>-28.972899074074043</c:v>
                </c:pt>
                <c:pt idx="156">
                  <c:v>-28.520260648148149</c:v>
                </c:pt>
                <c:pt idx="157">
                  <c:v>-26.261397685185159</c:v>
                </c:pt>
                <c:pt idx="158">
                  <c:v>-23.76154444444445</c:v>
                </c:pt>
                <c:pt idx="159">
                  <c:v>-20.663304166666691</c:v>
                </c:pt>
                <c:pt idx="160">
                  <c:v>-19.580531481481486</c:v>
                </c:pt>
                <c:pt idx="161">
                  <c:v>-17.202856944444441</c:v>
                </c:pt>
                <c:pt idx="162">
                  <c:v>-15.007488425925922</c:v>
                </c:pt>
                <c:pt idx="163">
                  <c:v>-13.92663981481483</c:v>
                </c:pt>
                <c:pt idx="164">
                  <c:v>-14.263352777777769</c:v>
                </c:pt>
                <c:pt idx="165">
                  <c:v>-16.452468055555556</c:v>
                </c:pt>
                <c:pt idx="166">
                  <c:v>-19.077867129629677</c:v>
                </c:pt>
                <c:pt idx="167">
                  <c:v>-20.811938888888921</c:v>
                </c:pt>
                <c:pt idx="168">
                  <c:v>-23.175433836553886</c:v>
                </c:pt>
                <c:pt idx="169">
                  <c:v>-24.899404206924277</c:v>
                </c:pt>
                <c:pt idx="170">
                  <c:v>-26.814338929146562</c:v>
                </c:pt>
                <c:pt idx="171">
                  <c:v>-27.811636714975826</c:v>
                </c:pt>
                <c:pt idx="172">
                  <c:v>-27.217578844605491</c:v>
                </c:pt>
                <c:pt idx="173">
                  <c:v>-26.646128844605471</c:v>
                </c:pt>
                <c:pt idx="174">
                  <c:v>-26.574457085346214</c:v>
                </c:pt>
                <c:pt idx="175">
                  <c:v>-26.451316344605473</c:v>
                </c:pt>
                <c:pt idx="176">
                  <c:v>-26.592735789049886</c:v>
                </c:pt>
                <c:pt idx="177">
                  <c:v>-26.292329267310759</c:v>
                </c:pt>
                <c:pt idx="178">
                  <c:v>-25.860416465378421</c:v>
                </c:pt>
                <c:pt idx="179">
                  <c:v>-25.24759887278578</c:v>
                </c:pt>
                <c:pt idx="180">
                  <c:v>-24.949702012882426</c:v>
                </c:pt>
                <c:pt idx="181">
                  <c:v>-24.475898772141687</c:v>
                </c:pt>
                <c:pt idx="182">
                  <c:v>-24.403745994363867</c:v>
                </c:pt>
                <c:pt idx="183">
                  <c:v>-23.165123309178707</c:v>
                </c:pt>
                <c:pt idx="184">
                  <c:v>-20.724435346215774</c:v>
                </c:pt>
                <c:pt idx="185">
                  <c:v>-18.293367753623183</c:v>
                </c:pt>
                <c:pt idx="186">
                  <c:v>-16.020555253623186</c:v>
                </c:pt>
                <c:pt idx="187">
                  <c:v>-14.243149999999998</c:v>
                </c:pt>
                <c:pt idx="188">
                  <c:v>-12.921792129629644</c:v>
                </c:pt>
                <c:pt idx="189">
                  <c:v>-12.01218611111112</c:v>
                </c:pt>
                <c:pt idx="190">
                  <c:v>-10.554218981481464</c:v>
                </c:pt>
                <c:pt idx="191">
                  <c:v>-8.580118981481462</c:v>
                </c:pt>
                <c:pt idx="192">
                  <c:v>-7.7936537037037139</c:v>
                </c:pt>
                <c:pt idx="193">
                  <c:v>-8.7855138888888895</c:v>
                </c:pt>
                <c:pt idx="194">
                  <c:v>-9.3906351851851824</c:v>
                </c:pt>
                <c:pt idx="195">
                  <c:v>-10.970300000000002</c:v>
                </c:pt>
                <c:pt idx="196">
                  <c:v>-12.377279166666664</c:v>
                </c:pt>
                <c:pt idx="197">
                  <c:v>-13.233492129629644</c:v>
                </c:pt>
                <c:pt idx="198">
                  <c:v>-13.233973148148131</c:v>
                </c:pt>
                <c:pt idx="199">
                  <c:v>-14.552925925925924</c:v>
                </c:pt>
                <c:pt idx="200">
                  <c:v>-15.886790277777799</c:v>
                </c:pt>
                <c:pt idx="201">
                  <c:v>-17.345719444444427</c:v>
                </c:pt>
                <c:pt idx="202">
                  <c:v>-17.975853703703699</c:v>
                </c:pt>
                <c:pt idx="203">
                  <c:v>-18.922498148148129</c:v>
                </c:pt>
                <c:pt idx="204">
                  <c:v>-19.39630138888889</c:v>
                </c:pt>
                <c:pt idx="205">
                  <c:v>-18.947511111111087</c:v>
                </c:pt>
                <c:pt idx="206">
                  <c:v>-18.692090277777744</c:v>
                </c:pt>
                <c:pt idx="207">
                  <c:v>-18.695938425925924</c:v>
                </c:pt>
                <c:pt idx="208">
                  <c:v>-18.16346018518518</c:v>
                </c:pt>
                <c:pt idx="209">
                  <c:v>-17.477064351851851</c:v>
                </c:pt>
                <c:pt idx="210">
                  <c:v>-16.511641666666691</c:v>
                </c:pt>
                <c:pt idx="211">
                  <c:v>-15.722601851851849</c:v>
                </c:pt>
                <c:pt idx="212">
                  <c:v>-14.564105092592591</c:v>
                </c:pt>
                <c:pt idx="213">
                  <c:v>-13.818451388888889</c:v>
                </c:pt>
                <c:pt idx="214">
                  <c:v>-14.200552777777775</c:v>
                </c:pt>
                <c:pt idx="215">
                  <c:v>-14.128569444444445</c:v>
                </c:pt>
                <c:pt idx="216">
                  <c:v>-14.168066666666666</c:v>
                </c:pt>
                <c:pt idx="217">
                  <c:v>-14.564759259259281</c:v>
                </c:pt>
                <c:pt idx="218">
                  <c:v>-14.833811111111098</c:v>
                </c:pt>
                <c:pt idx="219">
                  <c:v>-14.905311111111113</c:v>
                </c:pt>
                <c:pt idx="220">
                  <c:v>-14.697696296296314</c:v>
                </c:pt>
                <c:pt idx="221">
                  <c:v>-14.464129629629646</c:v>
                </c:pt>
                <c:pt idx="222">
                  <c:v>-13.493318518518521</c:v>
                </c:pt>
                <c:pt idx="223">
                  <c:v>-12.277818518518519</c:v>
                </c:pt>
                <c:pt idx="224">
                  <c:v>-11.683044444444446</c:v>
                </c:pt>
                <c:pt idx="225">
                  <c:v>-10.822396296296322</c:v>
                </c:pt>
                <c:pt idx="226">
                  <c:v>-9.8759481481481508</c:v>
                </c:pt>
                <c:pt idx="227">
                  <c:v>-8.8643555555555551</c:v>
                </c:pt>
                <c:pt idx="228">
                  <c:v>-7.648855555555544</c:v>
                </c:pt>
                <c:pt idx="229">
                  <c:v>-6.7521925925925919</c:v>
                </c:pt>
                <c:pt idx="230">
                  <c:v>-6.4111111111111114</c:v>
                </c:pt>
                <c:pt idx="231">
                  <c:v>-6.0308370370370348</c:v>
                </c:pt>
                <c:pt idx="232">
                  <c:v>-5.5954814814814799</c:v>
                </c:pt>
                <c:pt idx="233">
                  <c:v>-5.0785629629629634</c:v>
                </c:pt>
                <c:pt idx="234">
                  <c:v>-4.3497925925925989</c:v>
                </c:pt>
                <c:pt idx="235">
                  <c:v>-3.3646814814814809</c:v>
                </c:pt>
                <c:pt idx="236">
                  <c:v>-2.5395185185185181</c:v>
                </c:pt>
                <c:pt idx="237">
                  <c:v>-1.9977074074074066</c:v>
                </c:pt>
                <c:pt idx="238">
                  <c:v>-1.4188222222222218</c:v>
                </c:pt>
                <c:pt idx="239">
                  <c:v>-0.67998888888889031</c:v>
                </c:pt>
                <c:pt idx="240">
                  <c:v>0.26116296296296404</c:v>
                </c:pt>
                <c:pt idx="241">
                  <c:v>1.1133370370370372</c:v>
                </c:pt>
                <c:pt idx="242">
                  <c:v>1.8177444444444431</c:v>
                </c:pt>
                <c:pt idx="243">
                  <c:v>2.1355222222222232</c:v>
                </c:pt>
                <c:pt idx="244">
                  <c:v>2.1402888888888887</c:v>
                </c:pt>
                <c:pt idx="245">
                  <c:v>2.0444259259259261</c:v>
                </c:pt>
                <c:pt idx="246">
                  <c:v>2.0645518518518577</c:v>
                </c:pt>
                <c:pt idx="247">
                  <c:v>1.9872259259259279</c:v>
                </c:pt>
                <c:pt idx="248">
                  <c:v>1.8558777777777782</c:v>
                </c:pt>
                <c:pt idx="249">
                  <c:v>1.5322740740740739</c:v>
                </c:pt>
                <c:pt idx="250">
                  <c:v>1.0195925925925908</c:v>
                </c:pt>
                <c:pt idx="251">
                  <c:v>0.93326296296296118</c:v>
                </c:pt>
                <c:pt idx="252">
                  <c:v>1.1392888888888901</c:v>
                </c:pt>
                <c:pt idx="253">
                  <c:v>1.3108888888888901</c:v>
                </c:pt>
                <c:pt idx="254">
                  <c:v>1.3230703703703706</c:v>
                </c:pt>
                <c:pt idx="255">
                  <c:v>1.472425925925926</c:v>
                </c:pt>
                <c:pt idx="256">
                  <c:v>1.4131074074074055</c:v>
                </c:pt>
                <c:pt idx="257">
                  <c:v>1.8235703703703698</c:v>
                </c:pt>
                <c:pt idx="258">
                  <c:v>2.424170370370375</c:v>
                </c:pt>
                <c:pt idx="259">
                  <c:v>2.8468148148148127</c:v>
                </c:pt>
                <c:pt idx="260">
                  <c:v>2.9744555555555547</c:v>
                </c:pt>
                <c:pt idx="261">
                  <c:v>3.2450962962962997</c:v>
                </c:pt>
                <c:pt idx="262">
                  <c:v>3.4595962962962972</c:v>
                </c:pt>
                <c:pt idx="263">
                  <c:v>4.0072333333333416</c:v>
                </c:pt>
                <c:pt idx="264">
                  <c:v>4.3382518518518527</c:v>
                </c:pt>
                <c:pt idx="265">
                  <c:v>4.4807222222222318</c:v>
                </c:pt>
                <c:pt idx="266">
                  <c:v>4.7608962962962877</c:v>
                </c:pt>
                <c:pt idx="267">
                  <c:v>5.0055851851851854</c:v>
                </c:pt>
                <c:pt idx="268">
                  <c:v>4.9086629629629721</c:v>
                </c:pt>
                <c:pt idx="269">
                  <c:v>5.2094925925926008</c:v>
                </c:pt>
                <c:pt idx="270">
                  <c:v>5.7391222222222318</c:v>
                </c:pt>
                <c:pt idx="271">
                  <c:v>6.7549518518518443</c:v>
                </c:pt>
                <c:pt idx="272">
                  <c:v>7.1309888888888855</c:v>
                </c:pt>
                <c:pt idx="273">
                  <c:v>7.335425925925926</c:v>
                </c:pt>
                <c:pt idx="274">
                  <c:v>8.3125925925926119</c:v>
                </c:pt>
                <c:pt idx="275">
                  <c:v>7.98845925925926</c:v>
                </c:pt>
                <c:pt idx="276">
                  <c:v>7.7554222222222222</c:v>
                </c:pt>
                <c:pt idx="277">
                  <c:v>8.5853518518518488</c:v>
                </c:pt>
                <c:pt idx="278">
                  <c:v>9.5090259259259255</c:v>
                </c:pt>
                <c:pt idx="279">
                  <c:v>9.325774074074074</c:v>
                </c:pt>
                <c:pt idx="280">
                  <c:v>8.6944555555555549</c:v>
                </c:pt>
                <c:pt idx="281">
                  <c:v>8.6865111111110984</c:v>
                </c:pt>
                <c:pt idx="282">
                  <c:v>9.0032296296296295</c:v>
                </c:pt>
                <c:pt idx="283">
                  <c:v>8.7241148148148149</c:v>
                </c:pt>
                <c:pt idx="284">
                  <c:v>8.6123629629629637</c:v>
                </c:pt>
                <c:pt idx="285">
                  <c:v>8.3909777777777759</c:v>
                </c:pt>
                <c:pt idx="286">
                  <c:v>8.4587703703703685</c:v>
                </c:pt>
                <c:pt idx="287">
                  <c:v>7.593355555555549</c:v>
                </c:pt>
                <c:pt idx="288">
                  <c:v>6.7348259259259278</c:v>
                </c:pt>
                <c:pt idx="289">
                  <c:v>6.5679925925925895</c:v>
                </c:pt>
                <c:pt idx="290">
                  <c:v>6.3916259259259274</c:v>
                </c:pt>
                <c:pt idx="291">
                  <c:v>6.5123814814814809</c:v>
                </c:pt>
                <c:pt idx="292">
                  <c:v>7.009174074074072</c:v>
                </c:pt>
                <c:pt idx="293">
                  <c:v>7.6558518518518426</c:v>
                </c:pt>
                <c:pt idx="294">
                  <c:v>7.437114814814815</c:v>
                </c:pt>
                <c:pt idx="295">
                  <c:v>6.6241333333333285</c:v>
                </c:pt>
                <c:pt idx="296">
                  <c:v>7.4360555555555505</c:v>
                </c:pt>
                <c:pt idx="297">
                  <c:v>9.4772481481481456</c:v>
                </c:pt>
                <c:pt idx="298">
                  <c:v>10.350077777777777</c:v>
                </c:pt>
                <c:pt idx="299">
                  <c:v>10.561929629629629</c:v>
                </c:pt>
                <c:pt idx="300">
                  <c:v>10.170003703703705</c:v>
                </c:pt>
                <c:pt idx="301">
                  <c:v>9.7733111111110897</c:v>
                </c:pt>
                <c:pt idx="302">
                  <c:v>9.9692740740740753</c:v>
                </c:pt>
                <c:pt idx="303">
                  <c:v>11.427874074074071</c:v>
                </c:pt>
                <c:pt idx="304">
                  <c:v>12.92354814814815</c:v>
                </c:pt>
                <c:pt idx="305">
                  <c:v>13.110507407407407</c:v>
                </c:pt>
                <c:pt idx="306">
                  <c:v>12.402922222222237</c:v>
                </c:pt>
                <c:pt idx="307">
                  <c:v>12.398685185185185</c:v>
                </c:pt>
                <c:pt idx="308">
                  <c:v>13.082437037037064</c:v>
                </c:pt>
                <c:pt idx="309">
                  <c:v>13.885885185185186</c:v>
                </c:pt>
                <c:pt idx="310">
                  <c:v>14.333422222222236</c:v>
                </c:pt>
                <c:pt idx="311">
                  <c:v>14.621540740740743</c:v>
                </c:pt>
                <c:pt idx="312">
                  <c:v>13.897537037037058</c:v>
                </c:pt>
                <c:pt idx="313">
                  <c:v>12.901833333333332</c:v>
                </c:pt>
                <c:pt idx="314">
                  <c:v>11.946911111111094</c:v>
                </c:pt>
                <c:pt idx="315">
                  <c:v>11.33254074074075</c:v>
                </c:pt>
                <c:pt idx="316">
                  <c:v>10.439055555555555</c:v>
                </c:pt>
                <c:pt idx="317">
                  <c:v>9.3014111111110989</c:v>
                </c:pt>
                <c:pt idx="318">
                  <c:v>8.3999814814814719</c:v>
                </c:pt>
                <c:pt idx="319">
                  <c:v>7.7427111111111104</c:v>
                </c:pt>
                <c:pt idx="320">
                  <c:v>7.3068259259259243</c:v>
                </c:pt>
                <c:pt idx="321">
                  <c:v>7.3936851851851833</c:v>
                </c:pt>
                <c:pt idx="322">
                  <c:v>7.8242740740740695</c:v>
                </c:pt>
                <c:pt idx="323">
                  <c:v>8.1764777777777731</c:v>
                </c:pt>
                <c:pt idx="324">
                  <c:v>7.6876296296296314</c:v>
                </c:pt>
                <c:pt idx="325">
                  <c:v>7.7321185185185088</c:v>
                </c:pt>
                <c:pt idx="326">
                  <c:v>8.4100444444444467</c:v>
                </c:pt>
                <c:pt idx="327">
                  <c:v>8.6404333333333341</c:v>
                </c:pt>
                <c:pt idx="328">
                  <c:v>8.568933333333332</c:v>
                </c:pt>
                <c:pt idx="329">
                  <c:v>8.3374851851851837</c:v>
                </c:pt>
                <c:pt idx="330">
                  <c:v>7.8772370370370357</c:v>
                </c:pt>
                <c:pt idx="331">
                  <c:v>7.2453888888888871</c:v>
                </c:pt>
                <c:pt idx="332">
                  <c:v>6.7777259259259264</c:v>
                </c:pt>
                <c:pt idx="333">
                  <c:v>6.9456185185185166</c:v>
                </c:pt>
                <c:pt idx="334">
                  <c:v>6.7703111111111172</c:v>
                </c:pt>
                <c:pt idx="335">
                  <c:v>5.953622222222231</c:v>
                </c:pt>
                <c:pt idx="336">
                  <c:v>5.4409407407407402</c:v>
                </c:pt>
                <c:pt idx="337">
                  <c:v>5.2619259259259259</c:v>
                </c:pt>
                <c:pt idx="338">
                  <c:v>5.5638148148148145</c:v>
                </c:pt>
                <c:pt idx="339">
                  <c:v>6.1358148148148155</c:v>
                </c:pt>
                <c:pt idx="340">
                  <c:v>5.973218518518518</c:v>
                </c:pt>
                <c:pt idx="341">
                  <c:v>5.8265111111111105</c:v>
                </c:pt>
                <c:pt idx="342">
                  <c:v>5.5357444444444504</c:v>
                </c:pt>
                <c:pt idx="343">
                  <c:v>5.3863888888888889</c:v>
                </c:pt>
                <c:pt idx="344">
                  <c:v>5.0723185185185145</c:v>
                </c:pt>
                <c:pt idx="345">
                  <c:v>4.5437481481481514</c:v>
                </c:pt>
                <c:pt idx="346">
                  <c:v>3.9219629629629642</c:v>
                </c:pt>
                <c:pt idx="347">
                  <c:v>2.9834592592592597</c:v>
                </c:pt>
                <c:pt idx="348">
                  <c:v>1.9141370370370381</c:v>
                </c:pt>
                <c:pt idx="349">
                  <c:v>1.3220111111111121</c:v>
                </c:pt>
                <c:pt idx="350">
                  <c:v>0.84269629629629761</c:v>
                </c:pt>
                <c:pt idx="351">
                  <c:v>0.49896666666666761</c:v>
                </c:pt>
                <c:pt idx="352">
                  <c:v>5.9903703703703584E-2</c:v>
                </c:pt>
                <c:pt idx="353">
                  <c:v>-0.18584444444444495</c:v>
                </c:pt>
                <c:pt idx="354">
                  <c:v>-0.33149259259259301</c:v>
                </c:pt>
                <c:pt idx="355">
                  <c:v>-0.27058518518518532</c:v>
                </c:pt>
                <c:pt idx="356">
                  <c:v>-0.28329629629629621</c:v>
                </c:pt>
                <c:pt idx="357">
                  <c:v>-0.24675185185185194</c:v>
                </c:pt>
                <c:pt idx="358">
                  <c:v>0.20078518518518548</c:v>
                </c:pt>
                <c:pt idx="359">
                  <c:v>0.83528148148148162</c:v>
                </c:pt>
                <c:pt idx="360">
                  <c:v>1.4782518518518521</c:v>
                </c:pt>
                <c:pt idx="361">
                  <c:v>1.7896740740740738</c:v>
                </c:pt>
                <c:pt idx="362">
                  <c:v>2.0920925925925942</c:v>
                </c:pt>
                <c:pt idx="363">
                  <c:v>2.2631629629629701</c:v>
                </c:pt>
                <c:pt idx="364">
                  <c:v>2.3441962962962992</c:v>
                </c:pt>
              </c:numCache>
            </c:numRef>
          </c:yVal>
        </c:ser>
        <c:ser>
          <c:idx val="3"/>
          <c:order val="3"/>
          <c:tx>
            <c:v>1997-98</c:v>
          </c:tx>
          <c:spPr>
            <a:ln>
              <a:solidFill>
                <a:srgbClr val="FF0000"/>
              </a:solidFill>
            </a:ln>
          </c:spPr>
          <c:marker>
            <c:symbol val="none"/>
          </c:marker>
          <c:xVal>
            <c:numRef>
              <c:f>Sheet2!$A$2:$A$366</c:f>
              <c:numCache>
                <c:formatCode>[$-409]d\-mmm;@</c:formatCode>
                <c:ptCount val="365"/>
                <c:pt idx="0">
                  <c:v>40452</c:v>
                </c:pt>
                <c:pt idx="1">
                  <c:v>40453</c:v>
                </c:pt>
                <c:pt idx="2">
                  <c:v>40454</c:v>
                </c:pt>
                <c:pt idx="3">
                  <c:v>40455</c:v>
                </c:pt>
                <c:pt idx="4">
                  <c:v>40456</c:v>
                </c:pt>
                <c:pt idx="5">
                  <c:v>40457</c:v>
                </c:pt>
                <c:pt idx="6">
                  <c:v>40458</c:v>
                </c:pt>
                <c:pt idx="7">
                  <c:v>40459</c:v>
                </c:pt>
                <c:pt idx="8">
                  <c:v>40460</c:v>
                </c:pt>
                <c:pt idx="9">
                  <c:v>40461</c:v>
                </c:pt>
                <c:pt idx="10">
                  <c:v>40462</c:v>
                </c:pt>
                <c:pt idx="11">
                  <c:v>40463</c:v>
                </c:pt>
                <c:pt idx="12">
                  <c:v>40464</c:v>
                </c:pt>
                <c:pt idx="13">
                  <c:v>40465</c:v>
                </c:pt>
                <c:pt idx="14">
                  <c:v>40466</c:v>
                </c:pt>
                <c:pt idx="15">
                  <c:v>40467</c:v>
                </c:pt>
                <c:pt idx="16">
                  <c:v>40468</c:v>
                </c:pt>
                <c:pt idx="17">
                  <c:v>40469</c:v>
                </c:pt>
                <c:pt idx="18">
                  <c:v>40470</c:v>
                </c:pt>
                <c:pt idx="19">
                  <c:v>40471</c:v>
                </c:pt>
                <c:pt idx="20">
                  <c:v>40472</c:v>
                </c:pt>
                <c:pt idx="21">
                  <c:v>40473</c:v>
                </c:pt>
                <c:pt idx="22">
                  <c:v>40474</c:v>
                </c:pt>
                <c:pt idx="23">
                  <c:v>40475</c:v>
                </c:pt>
                <c:pt idx="24">
                  <c:v>40476</c:v>
                </c:pt>
                <c:pt idx="25">
                  <c:v>40477</c:v>
                </c:pt>
                <c:pt idx="26">
                  <c:v>40478</c:v>
                </c:pt>
                <c:pt idx="27">
                  <c:v>40479</c:v>
                </c:pt>
                <c:pt idx="28">
                  <c:v>40480</c:v>
                </c:pt>
                <c:pt idx="29">
                  <c:v>40481</c:v>
                </c:pt>
                <c:pt idx="30">
                  <c:v>40482</c:v>
                </c:pt>
                <c:pt idx="31">
                  <c:v>40483</c:v>
                </c:pt>
                <c:pt idx="32">
                  <c:v>40484</c:v>
                </c:pt>
                <c:pt idx="33">
                  <c:v>40485</c:v>
                </c:pt>
                <c:pt idx="34">
                  <c:v>40486</c:v>
                </c:pt>
                <c:pt idx="35">
                  <c:v>40487</c:v>
                </c:pt>
                <c:pt idx="36">
                  <c:v>40488</c:v>
                </c:pt>
                <c:pt idx="37">
                  <c:v>40489</c:v>
                </c:pt>
                <c:pt idx="38">
                  <c:v>40490</c:v>
                </c:pt>
                <c:pt idx="39">
                  <c:v>40491</c:v>
                </c:pt>
                <c:pt idx="40">
                  <c:v>40492</c:v>
                </c:pt>
                <c:pt idx="41">
                  <c:v>40493</c:v>
                </c:pt>
                <c:pt idx="42">
                  <c:v>40494</c:v>
                </c:pt>
                <c:pt idx="43">
                  <c:v>40495</c:v>
                </c:pt>
                <c:pt idx="44">
                  <c:v>40496</c:v>
                </c:pt>
                <c:pt idx="45">
                  <c:v>40497</c:v>
                </c:pt>
                <c:pt idx="46">
                  <c:v>40498</c:v>
                </c:pt>
                <c:pt idx="47">
                  <c:v>40499</c:v>
                </c:pt>
                <c:pt idx="48">
                  <c:v>40500</c:v>
                </c:pt>
                <c:pt idx="49">
                  <c:v>40501</c:v>
                </c:pt>
                <c:pt idx="50">
                  <c:v>40502</c:v>
                </c:pt>
                <c:pt idx="51">
                  <c:v>40503</c:v>
                </c:pt>
                <c:pt idx="52">
                  <c:v>40504</c:v>
                </c:pt>
                <c:pt idx="53">
                  <c:v>40505</c:v>
                </c:pt>
                <c:pt idx="54">
                  <c:v>40506</c:v>
                </c:pt>
                <c:pt idx="55">
                  <c:v>40507</c:v>
                </c:pt>
                <c:pt idx="56">
                  <c:v>40508</c:v>
                </c:pt>
                <c:pt idx="57">
                  <c:v>40509</c:v>
                </c:pt>
                <c:pt idx="58">
                  <c:v>40510</c:v>
                </c:pt>
                <c:pt idx="59">
                  <c:v>40511</c:v>
                </c:pt>
                <c:pt idx="60">
                  <c:v>40512</c:v>
                </c:pt>
                <c:pt idx="61">
                  <c:v>40513</c:v>
                </c:pt>
                <c:pt idx="62">
                  <c:v>40514</c:v>
                </c:pt>
                <c:pt idx="63">
                  <c:v>40515</c:v>
                </c:pt>
                <c:pt idx="64">
                  <c:v>40516</c:v>
                </c:pt>
                <c:pt idx="65">
                  <c:v>40517</c:v>
                </c:pt>
                <c:pt idx="66">
                  <c:v>40518</c:v>
                </c:pt>
                <c:pt idx="67">
                  <c:v>40519</c:v>
                </c:pt>
                <c:pt idx="68">
                  <c:v>40520</c:v>
                </c:pt>
                <c:pt idx="69">
                  <c:v>40521</c:v>
                </c:pt>
                <c:pt idx="70">
                  <c:v>40522</c:v>
                </c:pt>
                <c:pt idx="71">
                  <c:v>40523</c:v>
                </c:pt>
                <c:pt idx="72">
                  <c:v>40524</c:v>
                </c:pt>
                <c:pt idx="73">
                  <c:v>40525</c:v>
                </c:pt>
                <c:pt idx="74">
                  <c:v>40526</c:v>
                </c:pt>
                <c:pt idx="75">
                  <c:v>40527</c:v>
                </c:pt>
                <c:pt idx="76">
                  <c:v>40528</c:v>
                </c:pt>
                <c:pt idx="77">
                  <c:v>40529</c:v>
                </c:pt>
                <c:pt idx="78">
                  <c:v>40530</c:v>
                </c:pt>
                <c:pt idx="79">
                  <c:v>40531</c:v>
                </c:pt>
                <c:pt idx="80">
                  <c:v>40532</c:v>
                </c:pt>
                <c:pt idx="81">
                  <c:v>40533</c:v>
                </c:pt>
                <c:pt idx="82">
                  <c:v>40534</c:v>
                </c:pt>
                <c:pt idx="83">
                  <c:v>40535</c:v>
                </c:pt>
                <c:pt idx="84">
                  <c:v>40536</c:v>
                </c:pt>
                <c:pt idx="85">
                  <c:v>40537</c:v>
                </c:pt>
                <c:pt idx="86">
                  <c:v>40538</c:v>
                </c:pt>
                <c:pt idx="87">
                  <c:v>40539</c:v>
                </c:pt>
                <c:pt idx="88">
                  <c:v>40540</c:v>
                </c:pt>
                <c:pt idx="89">
                  <c:v>40541</c:v>
                </c:pt>
                <c:pt idx="90">
                  <c:v>40542</c:v>
                </c:pt>
                <c:pt idx="91">
                  <c:v>40543</c:v>
                </c:pt>
                <c:pt idx="92">
                  <c:v>40544</c:v>
                </c:pt>
                <c:pt idx="93">
                  <c:v>40545</c:v>
                </c:pt>
                <c:pt idx="94">
                  <c:v>40546</c:v>
                </c:pt>
                <c:pt idx="95">
                  <c:v>40547</c:v>
                </c:pt>
                <c:pt idx="96">
                  <c:v>40548</c:v>
                </c:pt>
                <c:pt idx="97">
                  <c:v>40549</c:v>
                </c:pt>
                <c:pt idx="98">
                  <c:v>40550</c:v>
                </c:pt>
                <c:pt idx="99">
                  <c:v>40551</c:v>
                </c:pt>
                <c:pt idx="100">
                  <c:v>40552</c:v>
                </c:pt>
                <c:pt idx="101">
                  <c:v>40553</c:v>
                </c:pt>
                <c:pt idx="102">
                  <c:v>40554</c:v>
                </c:pt>
                <c:pt idx="103">
                  <c:v>40555</c:v>
                </c:pt>
                <c:pt idx="104">
                  <c:v>40556</c:v>
                </c:pt>
                <c:pt idx="105">
                  <c:v>40557</c:v>
                </c:pt>
                <c:pt idx="106">
                  <c:v>40558</c:v>
                </c:pt>
                <c:pt idx="107">
                  <c:v>40559</c:v>
                </c:pt>
                <c:pt idx="108">
                  <c:v>40560</c:v>
                </c:pt>
                <c:pt idx="109">
                  <c:v>40561</c:v>
                </c:pt>
                <c:pt idx="110">
                  <c:v>40562</c:v>
                </c:pt>
                <c:pt idx="111">
                  <c:v>40563</c:v>
                </c:pt>
                <c:pt idx="112">
                  <c:v>40564</c:v>
                </c:pt>
                <c:pt idx="113">
                  <c:v>40565</c:v>
                </c:pt>
                <c:pt idx="114">
                  <c:v>40566</c:v>
                </c:pt>
                <c:pt idx="115">
                  <c:v>40567</c:v>
                </c:pt>
                <c:pt idx="116">
                  <c:v>40568</c:v>
                </c:pt>
                <c:pt idx="117">
                  <c:v>40569</c:v>
                </c:pt>
                <c:pt idx="118">
                  <c:v>40570</c:v>
                </c:pt>
                <c:pt idx="119">
                  <c:v>40571</c:v>
                </c:pt>
                <c:pt idx="120">
                  <c:v>40572</c:v>
                </c:pt>
                <c:pt idx="121">
                  <c:v>40573</c:v>
                </c:pt>
                <c:pt idx="122">
                  <c:v>40574</c:v>
                </c:pt>
                <c:pt idx="123">
                  <c:v>40575</c:v>
                </c:pt>
                <c:pt idx="124">
                  <c:v>40576</c:v>
                </c:pt>
                <c:pt idx="125">
                  <c:v>40577</c:v>
                </c:pt>
                <c:pt idx="126">
                  <c:v>40578</c:v>
                </c:pt>
                <c:pt idx="127">
                  <c:v>40579</c:v>
                </c:pt>
                <c:pt idx="128">
                  <c:v>40580</c:v>
                </c:pt>
                <c:pt idx="129">
                  <c:v>40581</c:v>
                </c:pt>
                <c:pt idx="130">
                  <c:v>40582</c:v>
                </c:pt>
                <c:pt idx="131">
                  <c:v>40583</c:v>
                </c:pt>
                <c:pt idx="132">
                  <c:v>40584</c:v>
                </c:pt>
                <c:pt idx="133">
                  <c:v>40585</c:v>
                </c:pt>
                <c:pt idx="134">
                  <c:v>40586</c:v>
                </c:pt>
                <c:pt idx="135">
                  <c:v>40587</c:v>
                </c:pt>
                <c:pt idx="136">
                  <c:v>40588</c:v>
                </c:pt>
                <c:pt idx="137">
                  <c:v>40589</c:v>
                </c:pt>
                <c:pt idx="138">
                  <c:v>40590</c:v>
                </c:pt>
                <c:pt idx="139">
                  <c:v>40591</c:v>
                </c:pt>
                <c:pt idx="140">
                  <c:v>40592</c:v>
                </c:pt>
                <c:pt idx="141">
                  <c:v>40593</c:v>
                </c:pt>
                <c:pt idx="142">
                  <c:v>40594</c:v>
                </c:pt>
                <c:pt idx="143">
                  <c:v>40595</c:v>
                </c:pt>
                <c:pt idx="144">
                  <c:v>40596</c:v>
                </c:pt>
                <c:pt idx="145">
                  <c:v>40597</c:v>
                </c:pt>
                <c:pt idx="146">
                  <c:v>40598</c:v>
                </c:pt>
                <c:pt idx="147">
                  <c:v>40599</c:v>
                </c:pt>
                <c:pt idx="148">
                  <c:v>40600</c:v>
                </c:pt>
                <c:pt idx="149">
                  <c:v>40601</c:v>
                </c:pt>
                <c:pt idx="150">
                  <c:v>40602</c:v>
                </c:pt>
                <c:pt idx="151">
                  <c:v>40603</c:v>
                </c:pt>
                <c:pt idx="152">
                  <c:v>40604</c:v>
                </c:pt>
                <c:pt idx="153">
                  <c:v>40605</c:v>
                </c:pt>
                <c:pt idx="154">
                  <c:v>40606</c:v>
                </c:pt>
                <c:pt idx="155">
                  <c:v>40607</c:v>
                </c:pt>
                <c:pt idx="156">
                  <c:v>40608</c:v>
                </c:pt>
                <c:pt idx="157">
                  <c:v>40609</c:v>
                </c:pt>
                <c:pt idx="158">
                  <c:v>40610</c:v>
                </c:pt>
                <c:pt idx="159">
                  <c:v>40611</c:v>
                </c:pt>
                <c:pt idx="160">
                  <c:v>40612</c:v>
                </c:pt>
                <c:pt idx="161">
                  <c:v>40613</c:v>
                </c:pt>
                <c:pt idx="162">
                  <c:v>40614</c:v>
                </c:pt>
                <c:pt idx="163">
                  <c:v>40615</c:v>
                </c:pt>
                <c:pt idx="164">
                  <c:v>40616</c:v>
                </c:pt>
                <c:pt idx="165">
                  <c:v>40617</c:v>
                </c:pt>
                <c:pt idx="166">
                  <c:v>40618</c:v>
                </c:pt>
                <c:pt idx="167">
                  <c:v>40619</c:v>
                </c:pt>
                <c:pt idx="168">
                  <c:v>40620</c:v>
                </c:pt>
                <c:pt idx="169">
                  <c:v>40621</c:v>
                </c:pt>
                <c:pt idx="170">
                  <c:v>40622</c:v>
                </c:pt>
                <c:pt idx="171">
                  <c:v>40623</c:v>
                </c:pt>
                <c:pt idx="172">
                  <c:v>40624</c:v>
                </c:pt>
                <c:pt idx="173">
                  <c:v>40625</c:v>
                </c:pt>
                <c:pt idx="174">
                  <c:v>40626</c:v>
                </c:pt>
                <c:pt idx="175">
                  <c:v>40627</c:v>
                </c:pt>
                <c:pt idx="176">
                  <c:v>40628</c:v>
                </c:pt>
                <c:pt idx="177">
                  <c:v>40629</c:v>
                </c:pt>
                <c:pt idx="178">
                  <c:v>40630</c:v>
                </c:pt>
                <c:pt idx="179">
                  <c:v>40631</c:v>
                </c:pt>
                <c:pt idx="180">
                  <c:v>40632</c:v>
                </c:pt>
                <c:pt idx="181">
                  <c:v>40633</c:v>
                </c:pt>
                <c:pt idx="182">
                  <c:v>40634</c:v>
                </c:pt>
                <c:pt idx="183">
                  <c:v>40635</c:v>
                </c:pt>
                <c:pt idx="184">
                  <c:v>40636</c:v>
                </c:pt>
                <c:pt idx="185">
                  <c:v>40637</c:v>
                </c:pt>
                <c:pt idx="186">
                  <c:v>40638</c:v>
                </c:pt>
                <c:pt idx="187">
                  <c:v>40639</c:v>
                </c:pt>
                <c:pt idx="188">
                  <c:v>40640</c:v>
                </c:pt>
                <c:pt idx="189">
                  <c:v>40641</c:v>
                </c:pt>
                <c:pt idx="190">
                  <c:v>40642</c:v>
                </c:pt>
                <c:pt idx="191">
                  <c:v>40643</c:v>
                </c:pt>
                <c:pt idx="192">
                  <c:v>40644</c:v>
                </c:pt>
                <c:pt idx="193">
                  <c:v>40645</c:v>
                </c:pt>
                <c:pt idx="194">
                  <c:v>40646</c:v>
                </c:pt>
                <c:pt idx="195">
                  <c:v>40647</c:v>
                </c:pt>
                <c:pt idx="196">
                  <c:v>40648</c:v>
                </c:pt>
                <c:pt idx="197">
                  <c:v>40649</c:v>
                </c:pt>
                <c:pt idx="198">
                  <c:v>40650</c:v>
                </c:pt>
                <c:pt idx="199">
                  <c:v>40651</c:v>
                </c:pt>
                <c:pt idx="200">
                  <c:v>40652</c:v>
                </c:pt>
                <c:pt idx="201">
                  <c:v>40653</c:v>
                </c:pt>
                <c:pt idx="202">
                  <c:v>40654</c:v>
                </c:pt>
                <c:pt idx="203">
                  <c:v>40655</c:v>
                </c:pt>
                <c:pt idx="204">
                  <c:v>40656</c:v>
                </c:pt>
                <c:pt idx="205">
                  <c:v>40657</c:v>
                </c:pt>
                <c:pt idx="206">
                  <c:v>40658</c:v>
                </c:pt>
                <c:pt idx="207">
                  <c:v>40659</c:v>
                </c:pt>
                <c:pt idx="208">
                  <c:v>40660</c:v>
                </c:pt>
                <c:pt idx="209">
                  <c:v>40661</c:v>
                </c:pt>
                <c:pt idx="210">
                  <c:v>40662</c:v>
                </c:pt>
                <c:pt idx="211">
                  <c:v>40663</c:v>
                </c:pt>
                <c:pt idx="212">
                  <c:v>40664</c:v>
                </c:pt>
                <c:pt idx="213">
                  <c:v>40665</c:v>
                </c:pt>
                <c:pt idx="214">
                  <c:v>40666</c:v>
                </c:pt>
                <c:pt idx="215">
                  <c:v>40667</c:v>
                </c:pt>
                <c:pt idx="216">
                  <c:v>40668</c:v>
                </c:pt>
                <c:pt idx="217">
                  <c:v>40669</c:v>
                </c:pt>
                <c:pt idx="218">
                  <c:v>40670</c:v>
                </c:pt>
                <c:pt idx="219">
                  <c:v>40671</c:v>
                </c:pt>
                <c:pt idx="220">
                  <c:v>40672</c:v>
                </c:pt>
                <c:pt idx="221">
                  <c:v>40673</c:v>
                </c:pt>
                <c:pt idx="222">
                  <c:v>40674</c:v>
                </c:pt>
                <c:pt idx="223">
                  <c:v>40675</c:v>
                </c:pt>
                <c:pt idx="224">
                  <c:v>40676</c:v>
                </c:pt>
                <c:pt idx="225">
                  <c:v>40677</c:v>
                </c:pt>
                <c:pt idx="226">
                  <c:v>40678</c:v>
                </c:pt>
                <c:pt idx="227">
                  <c:v>40679</c:v>
                </c:pt>
                <c:pt idx="228">
                  <c:v>40680</c:v>
                </c:pt>
                <c:pt idx="229">
                  <c:v>40681</c:v>
                </c:pt>
                <c:pt idx="230">
                  <c:v>40682</c:v>
                </c:pt>
                <c:pt idx="231">
                  <c:v>40683</c:v>
                </c:pt>
                <c:pt idx="232">
                  <c:v>40684</c:v>
                </c:pt>
                <c:pt idx="233">
                  <c:v>40685</c:v>
                </c:pt>
                <c:pt idx="234">
                  <c:v>40686</c:v>
                </c:pt>
                <c:pt idx="235">
                  <c:v>40687</c:v>
                </c:pt>
                <c:pt idx="236">
                  <c:v>40688</c:v>
                </c:pt>
                <c:pt idx="237">
                  <c:v>40689</c:v>
                </c:pt>
                <c:pt idx="238">
                  <c:v>40690</c:v>
                </c:pt>
                <c:pt idx="239">
                  <c:v>40691</c:v>
                </c:pt>
                <c:pt idx="240">
                  <c:v>40692</c:v>
                </c:pt>
                <c:pt idx="241">
                  <c:v>40693</c:v>
                </c:pt>
                <c:pt idx="242">
                  <c:v>40694</c:v>
                </c:pt>
                <c:pt idx="243">
                  <c:v>40695</c:v>
                </c:pt>
                <c:pt idx="244">
                  <c:v>40696</c:v>
                </c:pt>
                <c:pt idx="245">
                  <c:v>40697</c:v>
                </c:pt>
                <c:pt idx="246">
                  <c:v>40698</c:v>
                </c:pt>
                <c:pt idx="247">
                  <c:v>40699</c:v>
                </c:pt>
                <c:pt idx="248">
                  <c:v>40700</c:v>
                </c:pt>
                <c:pt idx="249">
                  <c:v>40701</c:v>
                </c:pt>
                <c:pt idx="250">
                  <c:v>40702</c:v>
                </c:pt>
                <c:pt idx="251">
                  <c:v>40703</c:v>
                </c:pt>
                <c:pt idx="252">
                  <c:v>40704</c:v>
                </c:pt>
                <c:pt idx="253">
                  <c:v>40705</c:v>
                </c:pt>
                <c:pt idx="254">
                  <c:v>40706</c:v>
                </c:pt>
                <c:pt idx="255">
                  <c:v>40707</c:v>
                </c:pt>
                <c:pt idx="256">
                  <c:v>40708</c:v>
                </c:pt>
                <c:pt idx="257">
                  <c:v>40709</c:v>
                </c:pt>
                <c:pt idx="258">
                  <c:v>40710</c:v>
                </c:pt>
                <c:pt idx="259">
                  <c:v>40711</c:v>
                </c:pt>
                <c:pt idx="260">
                  <c:v>40712</c:v>
                </c:pt>
                <c:pt idx="261">
                  <c:v>40713</c:v>
                </c:pt>
                <c:pt idx="262">
                  <c:v>40714</c:v>
                </c:pt>
                <c:pt idx="263">
                  <c:v>40715</c:v>
                </c:pt>
                <c:pt idx="264">
                  <c:v>40716</c:v>
                </c:pt>
                <c:pt idx="265">
                  <c:v>40717</c:v>
                </c:pt>
                <c:pt idx="266">
                  <c:v>40718</c:v>
                </c:pt>
                <c:pt idx="267">
                  <c:v>40719</c:v>
                </c:pt>
                <c:pt idx="268">
                  <c:v>40720</c:v>
                </c:pt>
                <c:pt idx="269">
                  <c:v>40721</c:v>
                </c:pt>
                <c:pt idx="270">
                  <c:v>40722</c:v>
                </c:pt>
                <c:pt idx="271">
                  <c:v>40723</c:v>
                </c:pt>
                <c:pt idx="272">
                  <c:v>40724</c:v>
                </c:pt>
                <c:pt idx="273">
                  <c:v>40725</c:v>
                </c:pt>
                <c:pt idx="274">
                  <c:v>40726</c:v>
                </c:pt>
                <c:pt idx="275">
                  <c:v>40727</c:v>
                </c:pt>
                <c:pt idx="276">
                  <c:v>40728</c:v>
                </c:pt>
                <c:pt idx="277">
                  <c:v>40729</c:v>
                </c:pt>
                <c:pt idx="278">
                  <c:v>40730</c:v>
                </c:pt>
                <c:pt idx="279">
                  <c:v>40731</c:v>
                </c:pt>
                <c:pt idx="280">
                  <c:v>40732</c:v>
                </c:pt>
                <c:pt idx="281">
                  <c:v>40733</c:v>
                </c:pt>
                <c:pt idx="282">
                  <c:v>40734</c:v>
                </c:pt>
                <c:pt idx="283">
                  <c:v>40735</c:v>
                </c:pt>
                <c:pt idx="284">
                  <c:v>40736</c:v>
                </c:pt>
                <c:pt idx="285">
                  <c:v>40737</c:v>
                </c:pt>
                <c:pt idx="286">
                  <c:v>40738</c:v>
                </c:pt>
                <c:pt idx="287">
                  <c:v>40739</c:v>
                </c:pt>
                <c:pt idx="288">
                  <c:v>40740</c:v>
                </c:pt>
                <c:pt idx="289">
                  <c:v>40741</c:v>
                </c:pt>
                <c:pt idx="290">
                  <c:v>40742</c:v>
                </c:pt>
                <c:pt idx="291">
                  <c:v>40743</c:v>
                </c:pt>
                <c:pt idx="292">
                  <c:v>40744</c:v>
                </c:pt>
                <c:pt idx="293">
                  <c:v>40745</c:v>
                </c:pt>
                <c:pt idx="294">
                  <c:v>40746</c:v>
                </c:pt>
                <c:pt idx="295">
                  <c:v>40747</c:v>
                </c:pt>
                <c:pt idx="296">
                  <c:v>40748</c:v>
                </c:pt>
                <c:pt idx="297">
                  <c:v>40749</c:v>
                </c:pt>
                <c:pt idx="298">
                  <c:v>40750</c:v>
                </c:pt>
                <c:pt idx="299">
                  <c:v>40751</c:v>
                </c:pt>
                <c:pt idx="300">
                  <c:v>40752</c:v>
                </c:pt>
                <c:pt idx="301">
                  <c:v>40753</c:v>
                </c:pt>
                <c:pt idx="302">
                  <c:v>40754</c:v>
                </c:pt>
                <c:pt idx="303">
                  <c:v>40755</c:v>
                </c:pt>
                <c:pt idx="304">
                  <c:v>40756</c:v>
                </c:pt>
                <c:pt idx="305">
                  <c:v>40757</c:v>
                </c:pt>
                <c:pt idx="306">
                  <c:v>40758</c:v>
                </c:pt>
                <c:pt idx="307">
                  <c:v>40759</c:v>
                </c:pt>
                <c:pt idx="308">
                  <c:v>40760</c:v>
                </c:pt>
                <c:pt idx="309">
                  <c:v>40761</c:v>
                </c:pt>
                <c:pt idx="310">
                  <c:v>40762</c:v>
                </c:pt>
                <c:pt idx="311">
                  <c:v>40763</c:v>
                </c:pt>
                <c:pt idx="312">
                  <c:v>40764</c:v>
                </c:pt>
                <c:pt idx="313">
                  <c:v>40765</c:v>
                </c:pt>
                <c:pt idx="314">
                  <c:v>40766</c:v>
                </c:pt>
                <c:pt idx="315">
                  <c:v>40767</c:v>
                </c:pt>
                <c:pt idx="316">
                  <c:v>40768</c:v>
                </c:pt>
                <c:pt idx="317">
                  <c:v>40769</c:v>
                </c:pt>
                <c:pt idx="318">
                  <c:v>40770</c:v>
                </c:pt>
                <c:pt idx="319">
                  <c:v>40771</c:v>
                </c:pt>
                <c:pt idx="320">
                  <c:v>40772</c:v>
                </c:pt>
                <c:pt idx="321">
                  <c:v>40773</c:v>
                </c:pt>
                <c:pt idx="322">
                  <c:v>40774</c:v>
                </c:pt>
                <c:pt idx="323">
                  <c:v>40775</c:v>
                </c:pt>
                <c:pt idx="324">
                  <c:v>40776</c:v>
                </c:pt>
                <c:pt idx="325">
                  <c:v>40777</c:v>
                </c:pt>
                <c:pt idx="326">
                  <c:v>40778</c:v>
                </c:pt>
                <c:pt idx="327">
                  <c:v>40779</c:v>
                </c:pt>
                <c:pt idx="328">
                  <c:v>40780</c:v>
                </c:pt>
                <c:pt idx="329">
                  <c:v>40781</c:v>
                </c:pt>
                <c:pt idx="330">
                  <c:v>40782</c:v>
                </c:pt>
                <c:pt idx="331">
                  <c:v>40783</c:v>
                </c:pt>
                <c:pt idx="332">
                  <c:v>40784</c:v>
                </c:pt>
                <c:pt idx="333">
                  <c:v>40785</c:v>
                </c:pt>
                <c:pt idx="334">
                  <c:v>40786</c:v>
                </c:pt>
                <c:pt idx="335">
                  <c:v>40787</c:v>
                </c:pt>
                <c:pt idx="336">
                  <c:v>40788</c:v>
                </c:pt>
                <c:pt idx="337">
                  <c:v>40789</c:v>
                </c:pt>
                <c:pt idx="338">
                  <c:v>40790</c:v>
                </c:pt>
                <c:pt idx="339">
                  <c:v>40791</c:v>
                </c:pt>
                <c:pt idx="340">
                  <c:v>40792</c:v>
                </c:pt>
                <c:pt idx="341">
                  <c:v>40793</c:v>
                </c:pt>
                <c:pt idx="342">
                  <c:v>40794</c:v>
                </c:pt>
                <c:pt idx="343">
                  <c:v>40795</c:v>
                </c:pt>
                <c:pt idx="344">
                  <c:v>40796</c:v>
                </c:pt>
                <c:pt idx="345">
                  <c:v>40797</c:v>
                </c:pt>
                <c:pt idx="346">
                  <c:v>40798</c:v>
                </c:pt>
                <c:pt idx="347">
                  <c:v>40799</c:v>
                </c:pt>
                <c:pt idx="348">
                  <c:v>40800</c:v>
                </c:pt>
                <c:pt idx="349">
                  <c:v>40801</c:v>
                </c:pt>
                <c:pt idx="350">
                  <c:v>40802</c:v>
                </c:pt>
                <c:pt idx="351">
                  <c:v>40803</c:v>
                </c:pt>
                <c:pt idx="352">
                  <c:v>40804</c:v>
                </c:pt>
                <c:pt idx="353">
                  <c:v>40805</c:v>
                </c:pt>
                <c:pt idx="354">
                  <c:v>40806</c:v>
                </c:pt>
                <c:pt idx="355">
                  <c:v>40807</c:v>
                </c:pt>
                <c:pt idx="356">
                  <c:v>40808</c:v>
                </c:pt>
                <c:pt idx="357">
                  <c:v>40809</c:v>
                </c:pt>
                <c:pt idx="358">
                  <c:v>40810</c:v>
                </c:pt>
                <c:pt idx="359">
                  <c:v>40811</c:v>
                </c:pt>
                <c:pt idx="360">
                  <c:v>40812</c:v>
                </c:pt>
                <c:pt idx="361">
                  <c:v>40813</c:v>
                </c:pt>
                <c:pt idx="362">
                  <c:v>40814</c:v>
                </c:pt>
                <c:pt idx="363">
                  <c:v>40815</c:v>
                </c:pt>
                <c:pt idx="364">
                  <c:v>40816</c:v>
                </c:pt>
              </c:numCache>
            </c:numRef>
          </c:xVal>
          <c:yVal>
            <c:numRef>
              <c:f>Sheet2!$I$2:$I$366</c:f>
              <c:numCache>
                <c:formatCode>0.0</c:formatCode>
                <c:ptCount val="365"/>
                <c:pt idx="0">
                  <c:v>-1.3892830123456779</c:v>
                </c:pt>
                <c:pt idx="1">
                  <c:v>-1.5264570864197549</c:v>
                </c:pt>
                <c:pt idx="2">
                  <c:v>-2.0058142716049412</c:v>
                </c:pt>
                <c:pt idx="3">
                  <c:v>-1.8619033086419752</c:v>
                </c:pt>
                <c:pt idx="4">
                  <c:v>-1.6331033086419751</c:v>
                </c:pt>
                <c:pt idx="5">
                  <c:v>-1.4928856296296293</c:v>
                </c:pt>
                <c:pt idx="6">
                  <c:v>-1.841678518518518</c:v>
                </c:pt>
                <c:pt idx="7">
                  <c:v>-2.0524482962962916</c:v>
                </c:pt>
                <c:pt idx="8">
                  <c:v>-3.0917511111111105</c:v>
                </c:pt>
                <c:pt idx="9">
                  <c:v>-4.9175751111111108</c:v>
                </c:pt>
                <c:pt idx="10">
                  <c:v>-6.187097333333333</c:v>
                </c:pt>
                <c:pt idx="11">
                  <c:v>-6.6237142222222118</c:v>
                </c:pt>
                <c:pt idx="12">
                  <c:v>-7.5684251851851894</c:v>
                </c:pt>
                <c:pt idx="13">
                  <c:v>-8.6569200000000013</c:v>
                </c:pt>
                <c:pt idx="14">
                  <c:v>-9.5351804057971012</c:v>
                </c:pt>
                <c:pt idx="15">
                  <c:v>-9.6983063317230229</c:v>
                </c:pt>
                <c:pt idx="16">
                  <c:v>-10.180758183574859</c:v>
                </c:pt>
                <c:pt idx="17">
                  <c:v>-10.052058183574868</c:v>
                </c:pt>
                <c:pt idx="18">
                  <c:v>-9.4177313687600641</c:v>
                </c:pt>
                <c:pt idx="19">
                  <c:v>-9.0681758132045083</c:v>
                </c:pt>
                <c:pt idx="20">
                  <c:v>-8.9169280765789924</c:v>
                </c:pt>
                <c:pt idx="21">
                  <c:v>-8.8675877802827028</c:v>
                </c:pt>
                <c:pt idx="22">
                  <c:v>-8.9453374099123231</c:v>
                </c:pt>
                <c:pt idx="23">
                  <c:v>-9.0697082633744852</c:v>
                </c:pt>
                <c:pt idx="24">
                  <c:v>-9.3128294485596701</c:v>
                </c:pt>
                <c:pt idx="25">
                  <c:v>-9.1745553744855961</c:v>
                </c:pt>
                <c:pt idx="26">
                  <c:v>-9.2899934485596685</c:v>
                </c:pt>
                <c:pt idx="27">
                  <c:v>-10.077706874485619</c:v>
                </c:pt>
                <c:pt idx="28">
                  <c:v>-10.456076318930059</c:v>
                </c:pt>
                <c:pt idx="29">
                  <c:v>-10.519318499999997</c:v>
                </c:pt>
                <c:pt idx="30">
                  <c:v>-10.210255555555548</c:v>
                </c:pt>
                <c:pt idx="31">
                  <c:v>-9.9707592592592853</c:v>
                </c:pt>
                <c:pt idx="32">
                  <c:v>-10.048532407407405</c:v>
                </c:pt>
                <c:pt idx="33">
                  <c:v>-10.281079518518517</c:v>
                </c:pt>
                <c:pt idx="34">
                  <c:v>-10.55655996296298</c:v>
                </c:pt>
                <c:pt idx="35">
                  <c:v>-10.022943648148146</c:v>
                </c:pt>
                <c:pt idx="36">
                  <c:v>-8.7742882910052877</c:v>
                </c:pt>
                <c:pt idx="37">
                  <c:v>-7.6638281798941783</c:v>
                </c:pt>
                <c:pt idx="38">
                  <c:v>-7.1945021115181085</c:v>
                </c:pt>
                <c:pt idx="39">
                  <c:v>-7.5241372305657137</c:v>
                </c:pt>
                <c:pt idx="40">
                  <c:v>-7.7862923231583361</c:v>
                </c:pt>
                <c:pt idx="41">
                  <c:v>-7.8935594527879465</c:v>
                </c:pt>
                <c:pt idx="42">
                  <c:v>-7.7313511280016396</c:v>
                </c:pt>
                <c:pt idx="43">
                  <c:v>-8.0381481345375523</c:v>
                </c:pt>
                <c:pt idx="44">
                  <c:v>-9.0406484493523731</c:v>
                </c:pt>
                <c:pt idx="45">
                  <c:v>-9.3027348250137845</c:v>
                </c:pt>
                <c:pt idx="46">
                  <c:v>-10.783029459934401</c:v>
                </c:pt>
                <c:pt idx="47">
                  <c:v>-12.129947092096478</c:v>
                </c:pt>
                <c:pt idx="48">
                  <c:v>-12.663740213789627</c:v>
                </c:pt>
                <c:pt idx="49">
                  <c:v>-12.953794380456282</c:v>
                </c:pt>
                <c:pt idx="50">
                  <c:v>-13.578637436011823</c:v>
                </c:pt>
                <c:pt idx="51">
                  <c:v>-14.71794829783517</c:v>
                </c:pt>
                <c:pt idx="52">
                  <c:v>-15.406936587595546</c:v>
                </c:pt>
                <c:pt idx="53">
                  <c:v>-16.132735809817753</c:v>
                </c:pt>
                <c:pt idx="54">
                  <c:v>-17.407915902410348</c:v>
                </c:pt>
                <c:pt idx="55">
                  <c:v>-17.584037397119307</c:v>
                </c:pt>
                <c:pt idx="56">
                  <c:v>-18.08408287037031</c:v>
                </c:pt>
                <c:pt idx="57">
                  <c:v>-19.1342573005698</c:v>
                </c:pt>
                <c:pt idx="58">
                  <c:v>-19.995280448717914</c:v>
                </c:pt>
                <c:pt idx="59">
                  <c:v>-20.928937393162347</c:v>
                </c:pt>
                <c:pt idx="60">
                  <c:v>-21.622085078347578</c:v>
                </c:pt>
                <c:pt idx="61">
                  <c:v>-21.678721129721527</c:v>
                </c:pt>
                <c:pt idx="62">
                  <c:v>-21.364959621785033</c:v>
                </c:pt>
                <c:pt idx="63">
                  <c:v>-20.487581844007206</c:v>
                </c:pt>
                <c:pt idx="64">
                  <c:v>-20.306545714377609</c:v>
                </c:pt>
                <c:pt idx="65">
                  <c:v>-20.31462682548873</c:v>
                </c:pt>
                <c:pt idx="66">
                  <c:v>-20.322430762292665</c:v>
                </c:pt>
                <c:pt idx="67">
                  <c:v>-20.355222481869344</c:v>
                </c:pt>
                <c:pt idx="68">
                  <c:v>-19.710863817848235</c:v>
                </c:pt>
                <c:pt idx="69">
                  <c:v>-19.060680706737077</c:v>
                </c:pt>
                <c:pt idx="70">
                  <c:v>-19.16386828660309</c:v>
                </c:pt>
                <c:pt idx="71">
                  <c:v>-19.866292757502563</c:v>
                </c:pt>
                <c:pt idx="72">
                  <c:v>-22.043382572317309</c:v>
                </c:pt>
                <c:pt idx="73">
                  <c:v>-23.523131700522502</c:v>
                </c:pt>
                <c:pt idx="74">
                  <c:v>-24.356205581359863</c:v>
                </c:pt>
                <c:pt idx="75">
                  <c:v>-24.815359621763889</c:v>
                </c:pt>
                <c:pt idx="76">
                  <c:v>-25.950480865150126</c:v>
                </c:pt>
                <c:pt idx="77">
                  <c:v>-27.895994621763887</c:v>
                </c:pt>
                <c:pt idx="78">
                  <c:v>-29.082763510652789</c:v>
                </c:pt>
                <c:pt idx="79">
                  <c:v>-29.88183983915517</c:v>
                </c:pt>
                <c:pt idx="80">
                  <c:v>-30.473011598414491</c:v>
                </c:pt>
                <c:pt idx="81">
                  <c:v>-30.188729653969965</c:v>
                </c:pt>
                <c:pt idx="82">
                  <c:v>-29.876104618357495</c:v>
                </c:pt>
                <c:pt idx="83">
                  <c:v>-29.831997311594243</c:v>
                </c:pt>
                <c:pt idx="84">
                  <c:v>-29.91073634293317</c:v>
                </c:pt>
                <c:pt idx="85">
                  <c:v>-29.706463812069003</c:v>
                </c:pt>
                <c:pt idx="86">
                  <c:v>-29.208128626883852</c:v>
                </c:pt>
                <c:pt idx="87">
                  <c:v>-29.838493775032003</c:v>
                </c:pt>
                <c:pt idx="88">
                  <c:v>-30.401536407882229</c:v>
                </c:pt>
                <c:pt idx="89">
                  <c:v>-30.666577611585929</c:v>
                </c:pt>
                <c:pt idx="90">
                  <c:v>-30.46705113010449</c:v>
                </c:pt>
                <c:pt idx="91">
                  <c:v>-30.11494557454893</c:v>
                </c:pt>
                <c:pt idx="92">
                  <c:v>-29.898968259734097</c:v>
                </c:pt>
                <c:pt idx="93">
                  <c:v>-29.988104691358</c:v>
                </c:pt>
                <c:pt idx="94">
                  <c:v>-29.613230925925929</c:v>
                </c:pt>
                <c:pt idx="95">
                  <c:v>-28.75749898148149</c:v>
                </c:pt>
                <c:pt idx="96">
                  <c:v>-27.675688333333298</c:v>
                </c:pt>
                <c:pt idx="97">
                  <c:v>-26.963780925925871</c:v>
                </c:pt>
                <c:pt idx="98">
                  <c:v>-26.027077530864187</c:v>
                </c:pt>
                <c:pt idx="99">
                  <c:v>-25.745104475308629</c:v>
                </c:pt>
                <c:pt idx="100">
                  <c:v>-26.090956790123453</c:v>
                </c:pt>
                <c:pt idx="101">
                  <c:v>-26.691748919753078</c:v>
                </c:pt>
                <c:pt idx="102">
                  <c:v>-27.214616049382713</c:v>
                </c:pt>
                <c:pt idx="103">
                  <c:v>-27.838497067901226</c:v>
                </c:pt>
                <c:pt idx="104">
                  <c:v>-28.738482716049379</c:v>
                </c:pt>
                <c:pt idx="105">
                  <c:v>-29.183424845678989</c:v>
                </c:pt>
                <c:pt idx="106">
                  <c:v>-29.516289660493825</c:v>
                </c:pt>
                <c:pt idx="107">
                  <c:v>-30.082839685185132</c:v>
                </c:pt>
                <c:pt idx="108">
                  <c:v>-30.436869314814835</c:v>
                </c:pt>
                <c:pt idx="109">
                  <c:v>-30.305070240740729</c:v>
                </c:pt>
                <c:pt idx="110">
                  <c:v>-29.634049407407431</c:v>
                </c:pt>
                <c:pt idx="111">
                  <c:v>-29.095308666666668</c:v>
                </c:pt>
                <c:pt idx="112">
                  <c:v>-28.353407427120668</c:v>
                </c:pt>
                <c:pt idx="113">
                  <c:v>-28.041668945639188</c:v>
                </c:pt>
                <c:pt idx="114">
                  <c:v>-28.447211285706526</c:v>
                </c:pt>
                <c:pt idx="115">
                  <c:v>-27.829583507928717</c:v>
                </c:pt>
                <c:pt idx="116">
                  <c:v>-27.432512341262033</c:v>
                </c:pt>
                <c:pt idx="117">
                  <c:v>-27.236737804225001</c:v>
                </c:pt>
                <c:pt idx="118">
                  <c:v>-27.146306322743563</c:v>
                </c:pt>
                <c:pt idx="119">
                  <c:v>-26.779770211632453</c:v>
                </c:pt>
                <c:pt idx="120">
                  <c:v>-26.114632604794842</c:v>
                </c:pt>
                <c:pt idx="121">
                  <c:v>-26.018553034902347</c:v>
                </c:pt>
                <c:pt idx="122">
                  <c:v>-24.969249618235661</c:v>
                </c:pt>
                <c:pt idx="123">
                  <c:v>-22.999509058795105</c:v>
                </c:pt>
                <c:pt idx="124">
                  <c:v>-21.93178538154649</c:v>
                </c:pt>
                <c:pt idx="125">
                  <c:v>-22.130061214879827</c:v>
                </c:pt>
                <c:pt idx="126">
                  <c:v>-22.717865844509461</c:v>
                </c:pt>
                <c:pt idx="127">
                  <c:v>-23.178200566731629</c:v>
                </c:pt>
                <c:pt idx="128">
                  <c:v>-24.21427597413906</c:v>
                </c:pt>
                <c:pt idx="129">
                  <c:v>-25.533933387739925</c:v>
                </c:pt>
                <c:pt idx="130">
                  <c:v>-25.875984104585832</c:v>
                </c:pt>
                <c:pt idx="131">
                  <c:v>-26.384661187919168</c:v>
                </c:pt>
                <c:pt idx="132">
                  <c:v>-27.895331666551627</c:v>
                </c:pt>
                <c:pt idx="133">
                  <c:v>-30.128500472624786</c:v>
                </c:pt>
                <c:pt idx="134">
                  <c:v>-30.914388528180357</c:v>
                </c:pt>
                <c:pt idx="135">
                  <c:v>-31.471754305958132</c:v>
                </c:pt>
                <c:pt idx="136">
                  <c:v>-32.088420046698872</c:v>
                </c:pt>
                <c:pt idx="137">
                  <c:v>-31.999296935587715</c:v>
                </c:pt>
                <c:pt idx="138">
                  <c:v>-31.465062791906877</c:v>
                </c:pt>
                <c:pt idx="139">
                  <c:v>-31.463825887144989</c:v>
                </c:pt>
                <c:pt idx="140">
                  <c:v>-31.49701616492278</c:v>
                </c:pt>
                <c:pt idx="141">
                  <c:v>-31.314844831589443</c:v>
                </c:pt>
                <c:pt idx="142">
                  <c:v>-31.490960350913124</c:v>
                </c:pt>
                <c:pt idx="143">
                  <c:v>-31.120761098776363</c:v>
                </c:pt>
                <c:pt idx="144">
                  <c:v>-29.420922893015018</c:v>
                </c:pt>
                <c:pt idx="145">
                  <c:v>-27.60800257820021</c:v>
                </c:pt>
                <c:pt idx="146">
                  <c:v>-27.20209991153353</c:v>
                </c:pt>
                <c:pt idx="147">
                  <c:v>-27.287606518982503</c:v>
                </c:pt>
                <c:pt idx="148">
                  <c:v>-27.387894757077795</c:v>
                </c:pt>
                <c:pt idx="149">
                  <c:v>-27.806861886707431</c:v>
                </c:pt>
                <c:pt idx="150">
                  <c:v>-27.867123886707361</c:v>
                </c:pt>
                <c:pt idx="151">
                  <c:v>-27.301335104656157</c:v>
                </c:pt>
                <c:pt idx="152">
                  <c:v>-26.756786416179814</c:v>
                </c:pt>
                <c:pt idx="153">
                  <c:v>-26.903772519377004</c:v>
                </c:pt>
                <c:pt idx="154">
                  <c:v>-27.556957186043757</c:v>
                </c:pt>
                <c:pt idx="155">
                  <c:v>-26.666688111969652</c:v>
                </c:pt>
                <c:pt idx="156">
                  <c:v>-24.835534267364149</c:v>
                </c:pt>
                <c:pt idx="157">
                  <c:v>-23.083703304401173</c:v>
                </c:pt>
                <c:pt idx="158">
                  <c:v>-22.105311637734527</c:v>
                </c:pt>
                <c:pt idx="159">
                  <c:v>-21.201343156253071</c:v>
                </c:pt>
                <c:pt idx="160">
                  <c:v>-19.909342216082099</c:v>
                </c:pt>
                <c:pt idx="161">
                  <c:v>-19.995295249287729</c:v>
                </c:pt>
                <c:pt idx="162">
                  <c:v>-20.218265833333291</c:v>
                </c:pt>
                <c:pt idx="163">
                  <c:v>-19.843071388888891</c:v>
                </c:pt>
                <c:pt idx="164">
                  <c:v>-20.180450377492875</c:v>
                </c:pt>
                <c:pt idx="165">
                  <c:v>-20.37754771545584</c:v>
                </c:pt>
                <c:pt idx="166">
                  <c:v>-20.417886923629535</c:v>
                </c:pt>
                <c:pt idx="167">
                  <c:v>-19.46931840511099</c:v>
                </c:pt>
                <c:pt idx="168">
                  <c:v>-17.935350349555463</c:v>
                </c:pt>
                <c:pt idx="169">
                  <c:v>-17.04767137519649</c:v>
                </c:pt>
                <c:pt idx="170">
                  <c:v>-15.670127438517865</c:v>
                </c:pt>
                <c:pt idx="171">
                  <c:v>-14.811691838262456</c:v>
                </c:pt>
                <c:pt idx="172">
                  <c:v>-14.73953906048467</c:v>
                </c:pt>
                <c:pt idx="173">
                  <c:v>-14.730811827947083</c:v>
                </c:pt>
                <c:pt idx="174">
                  <c:v>-15.560270750048533</c:v>
                </c:pt>
                <c:pt idx="175">
                  <c:v>-16.403081541874826</c:v>
                </c:pt>
                <c:pt idx="176">
                  <c:v>-17.676895541874845</c:v>
                </c:pt>
                <c:pt idx="177">
                  <c:v>-19.68159571993753</c:v>
                </c:pt>
                <c:pt idx="178">
                  <c:v>-20.698394865236665</c:v>
                </c:pt>
                <c:pt idx="179">
                  <c:v>-20.874585431544908</c:v>
                </c:pt>
                <c:pt idx="180">
                  <c:v>-20.883773216985492</c:v>
                </c:pt>
                <c:pt idx="181">
                  <c:v>-20.287271772541072</c:v>
                </c:pt>
                <c:pt idx="182">
                  <c:v>-19.075762810355489</c:v>
                </c:pt>
                <c:pt idx="183">
                  <c:v>-17.758190346587359</c:v>
                </c:pt>
                <c:pt idx="184">
                  <c:v>-17.030248988562686</c:v>
                </c:pt>
                <c:pt idx="185">
                  <c:v>-15.574263655229364</c:v>
                </c:pt>
                <c:pt idx="186">
                  <c:v>-14.481307355767505</c:v>
                </c:pt>
                <c:pt idx="187">
                  <c:v>-13.608645345746881</c:v>
                </c:pt>
                <c:pt idx="188">
                  <c:v>-12.92448858384212</c:v>
                </c:pt>
                <c:pt idx="189">
                  <c:v>-12.350817273497315</c:v>
                </c:pt>
                <c:pt idx="190">
                  <c:v>-11.938141866089881</c:v>
                </c:pt>
                <c:pt idx="191">
                  <c:v>-11.871853331468321</c:v>
                </c:pt>
                <c:pt idx="192">
                  <c:v>-11.632190664801637</c:v>
                </c:pt>
                <c:pt idx="193">
                  <c:v>-11.045989430233737</c:v>
                </c:pt>
                <c:pt idx="194">
                  <c:v>-10.791691960148265</c:v>
                </c:pt>
                <c:pt idx="195">
                  <c:v>-9.9709345843964527</c:v>
                </c:pt>
                <c:pt idx="196">
                  <c:v>-9.2820417568102371</c:v>
                </c:pt>
                <c:pt idx="197">
                  <c:v>-9.325712740937222</c:v>
                </c:pt>
                <c:pt idx="198">
                  <c:v>-9.3126451913786727</c:v>
                </c:pt>
                <c:pt idx="199">
                  <c:v>-9.3065769577604538</c:v>
                </c:pt>
                <c:pt idx="200">
                  <c:v>-8.8064139022048806</c:v>
                </c:pt>
                <c:pt idx="201">
                  <c:v>-9.0701274947974699</c:v>
                </c:pt>
                <c:pt idx="202">
                  <c:v>-10.133178420723379</c:v>
                </c:pt>
                <c:pt idx="203">
                  <c:v>-11.6504381130311</c:v>
                </c:pt>
                <c:pt idx="204">
                  <c:v>-12.793629020782342</c:v>
                </c:pt>
                <c:pt idx="205">
                  <c:v>-13.509803062449009</c:v>
                </c:pt>
                <c:pt idx="206">
                  <c:v>-13.738222444091488</c:v>
                </c:pt>
                <c:pt idx="207">
                  <c:v>-13.831686433624547</c:v>
                </c:pt>
                <c:pt idx="208">
                  <c:v>-14.549715852427964</c:v>
                </c:pt>
                <c:pt idx="209">
                  <c:v>-15.327418167242765</c:v>
                </c:pt>
                <c:pt idx="210">
                  <c:v>-15.758240257189859</c:v>
                </c:pt>
                <c:pt idx="211">
                  <c:v>-15.301618960893544</c:v>
                </c:pt>
                <c:pt idx="212">
                  <c:v>-14.51211584978245</c:v>
                </c:pt>
                <c:pt idx="213">
                  <c:v>-14.096021642885891</c:v>
                </c:pt>
                <c:pt idx="214">
                  <c:v>-14.372536341960004</c:v>
                </c:pt>
                <c:pt idx="215">
                  <c:v>-14.438977404761889</c:v>
                </c:pt>
                <c:pt idx="216">
                  <c:v>-14.003150398589074</c:v>
                </c:pt>
                <c:pt idx="217">
                  <c:v>-12.488494398589085</c:v>
                </c:pt>
                <c:pt idx="218">
                  <c:v>-11.4709797319224</c:v>
                </c:pt>
                <c:pt idx="219">
                  <c:v>-9.9610631604938025</c:v>
                </c:pt>
                <c:pt idx="220">
                  <c:v>-8.9657668641975423</c:v>
                </c:pt>
                <c:pt idx="221">
                  <c:v>-7.6870290864197495</c:v>
                </c:pt>
                <c:pt idx="222">
                  <c:v>-6.4608676419753088</c:v>
                </c:pt>
                <c:pt idx="223">
                  <c:v>-4.9744824567901231</c:v>
                </c:pt>
                <c:pt idx="224">
                  <c:v>-3.7555602345679011</c:v>
                </c:pt>
                <c:pt idx="225">
                  <c:v>-2.7841923333333352</c:v>
                </c:pt>
                <c:pt idx="226">
                  <c:v>-2.4394669999999947</c:v>
                </c:pt>
                <c:pt idx="227">
                  <c:v>-2.5039335185185223</c:v>
                </c:pt>
                <c:pt idx="228">
                  <c:v>-2.709875624798705</c:v>
                </c:pt>
                <c:pt idx="229">
                  <c:v>-2.4737830322061192</c:v>
                </c:pt>
                <c:pt idx="230">
                  <c:v>-2.5315126618357477</c:v>
                </c:pt>
                <c:pt idx="231">
                  <c:v>-2.263864328502422</c:v>
                </c:pt>
                <c:pt idx="232">
                  <c:v>-2.0115976618357485</c:v>
                </c:pt>
                <c:pt idx="233">
                  <c:v>-1.7512643285024128</c:v>
                </c:pt>
                <c:pt idx="234">
                  <c:v>-1.548238550724637</c:v>
                </c:pt>
                <c:pt idx="235">
                  <c:v>-1.079452772946861</c:v>
                </c:pt>
                <c:pt idx="236">
                  <c:v>-9.3812032206119042E-2</c:v>
                </c:pt>
                <c:pt idx="237">
                  <c:v>0.76393466666666765</c:v>
                </c:pt>
                <c:pt idx="238">
                  <c:v>1.4566902222222218</c:v>
                </c:pt>
                <c:pt idx="239">
                  <c:v>2.2878420740740739</c:v>
                </c:pt>
                <c:pt idx="240">
                  <c:v>3.0862057777777792</c:v>
                </c:pt>
                <c:pt idx="241">
                  <c:v>3.3923479999999961</c:v>
                </c:pt>
                <c:pt idx="242">
                  <c:v>3.5167897777777792</c:v>
                </c:pt>
                <c:pt idx="243">
                  <c:v>3.5594991111111107</c:v>
                </c:pt>
                <c:pt idx="244">
                  <c:v>3.3624298106995867</c:v>
                </c:pt>
                <c:pt idx="245">
                  <c:v>3.3576631440329217</c:v>
                </c:pt>
                <c:pt idx="246">
                  <c:v>3.3057594403292168</c:v>
                </c:pt>
                <c:pt idx="247">
                  <c:v>2.9906298106995877</c:v>
                </c:pt>
                <c:pt idx="248">
                  <c:v>2.4875631440329253</c:v>
                </c:pt>
                <c:pt idx="249">
                  <c:v>2.0114261069958808</c:v>
                </c:pt>
                <c:pt idx="250">
                  <c:v>2.0952135144032873</c:v>
                </c:pt>
                <c:pt idx="251">
                  <c:v>1.9781865514403318</c:v>
                </c:pt>
                <c:pt idx="252">
                  <c:v>1.9605181069958881</c:v>
                </c:pt>
                <c:pt idx="253">
                  <c:v>2.1193481481481444</c:v>
                </c:pt>
                <c:pt idx="254">
                  <c:v>1.9439592592592578</c:v>
                </c:pt>
                <c:pt idx="255">
                  <c:v>1.8683037037037058</c:v>
                </c:pt>
                <c:pt idx="256">
                  <c:v>2.1087131851851848</c:v>
                </c:pt>
                <c:pt idx="257">
                  <c:v>2.4638502222222232</c:v>
                </c:pt>
                <c:pt idx="258">
                  <c:v>2.7906317037037041</c:v>
                </c:pt>
                <c:pt idx="259">
                  <c:v>3.0042842962962992</c:v>
                </c:pt>
                <c:pt idx="260">
                  <c:v>3.2499477037037039</c:v>
                </c:pt>
                <c:pt idx="261">
                  <c:v>3.3950662222222223</c:v>
                </c:pt>
                <c:pt idx="262">
                  <c:v>3.3114998776167468</c:v>
                </c:pt>
                <c:pt idx="263">
                  <c:v>3.2762020998389647</c:v>
                </c:pt>
                <c:pt idx="264">
                  <c:v>3.3854785442834134</c:v>
                </c:pt>
                <c:pt idx="265">
                  <c:v>3.6916468405797067</c:v>
                </c:pt>
                <c:pt idx="266">
                  <c:v>4.79168758132045</c:v>
                </c:pt>
                <c:pt idx="267">
                  <c:v>5.6533949887278565</c:v>
                </c:pt>
                <c:pt idx="268">
                  <c:v>6.1619499645732683</c:v>
                </c:pt>
                <c:pt idx="269">
                  <c:v>6.7863197423510524</c:v>
                </c:pt>
                <c:pt idx="270">
                  <c:v>6.9261419645732714</c:v>
                </c:pt>
                <c:pt idx="271">
                  <c:v>7.6789271239935584</c:v>
                </c:pt>
                <c:pt idx="272">
                  <c:v>8.7380804573268929</c:v>
                </c:pt>
                <c:pt idx="273">
                  <c:v>9.3998632721417064</c:v>
                </c:pt>
                <c:pt idx="274">
                  <c:v>9.3524931980676662</c:v>
                </c:pt>
                <c:pt idx="275">
                  <c:v>8.5681117165861487</c:v>
                </c:pt>
                <c:pt idx="276">
                  <c:v>7.8404006054750397</c:v>
                </c:pt>
                <c:pt idx="277">
                  <c:v>7.4187896296296314</c:v>
                </c:pt>
                <c:pt idx="278">
                  <c:v>7.2853561223832521</c:v>
                </c:pt>
                <c:pt idx="279">
                  <c:v>7.7848180483091785</c:v>
                </c:pt>
                <c:pt idx="280">
                  <c:v>7.8072955297906601</c:v>
                </c:pt>
                <c:pt idx="281">
                  <c:v>7.4662140483091788</c:v>
                </c:pt>
                <c:pt idx="282">
                  <c:v>7.1968398132045088</c:v>
                </c:pt>
                <c:pt idx="283">
                  <c:v>7.4938691465378433</c:v>
                </c:pt>
                <c:pt idx="284">
                  <c:v>7.9382284057971182</c:v>
                </c:pt>
                <c:pt idx="285">
                  <c:v>8.2976061835748602</c:v>
                </c:pt>
                <c:pt idx="286">
                  <c:v>8.5600058872785834</c:v>
                </c:pt>
                <c:pt idx="287">
                  <c:v>8.5977247278582922</c:v>
                </c:pt>
                <c:pt idx="288">
                  <c:v>8.7608294685990309</c:v>
                </c:pt>
                <c:pt idx="289">
                  <c:v>8.8985119871175389</c:v>
                </c:pt>
                <c:pt idx="290">
                  <c:v>8.9117527278582926</c:v>
                </c:pt>
                <c:pt idx="291">
                  <c:v>9.1366380740740709</c:v>
                </c:pt>
                <c:pt idx="292">
                  <c:v>9.3007678518518517</c:v>
                </c:pt>
                <c:pt idx="293">
                  <c:v>9.141602634460547</c:v>
                </c:pt>
                <c:pt idx="294">
                  <c:v>9.2367741900160869</c:v>
                </c:pt>
                <c:pt idx="295">
                  <c:v>9.2309482640901521</c:v>
                </c:pt>
                <c:pt idx="296">
                  <c:v>9.4952334492753625</c:v>
                </c:pt>
                <c:pt idx="297">
                  <c:v>9.1562704863123869</c:v>
                </c:pt>
                <c:pt idx="298">
                  <c:v>8.7922242640901604</c:v>
                </c:pt>
                <c:pt idx="299">
                  <c:v>8.2000983381642527</c:v>
                </c:pt>
                <c:pt idx="300">
                  <c:v>7.7928131529790674</c:v>
                </c:pt>
                <c:pt idx="301">
                  <c:v>8.0966722640901683</c:v>
                </c:pt>
                <c:pt idx="302">
                  <c:v>8.1566908148148247</c:v>
                </c:pt>
                <c:pt idx="303">
                  <c:v>7.3652970370370365</c:v>
                </c:pt>
                <c:pt idx="304">
                  <c:v>6.9341785185185145</c:v>
                </c:pt>
                <c:pt idx="305">
                  <c:v>6.4019007407407402</c:v>
                </c:pt>
                <c:pt idx="306">
                  <c:v>5.973218518518518</c:v>
                </c:pt>
                <c:pt idx="307">
                  <c:v>6.0534044444444444</c:v>
                </c:pt>
                <c:pt idx="308">
                  <c:v>6.7493377777777779</c:v>
                </c:pt>
                <c:pt idx="309">
                  <c:v>7.2016414814814942</c:v>
                </c:pt>
                <c:pt idx="310">
                  <c:v>7.0944525925925905</c:v>
                </c:pt>
                <c:pt idx="311">
                  <c:v>7.5213248631239855</c:v>
                </c:pt>
                <c:pt idx="312">
                  <c:v>8.1230688631239918</c:v>
                </c:pt>
                <c:pt idx="313">
                  <c:v>9.0096688631239967</c:v>
                </c:pt>
                <c:pt idx="314">
                  <c:v>9.2103984927536189</c:v>
                </c:pt>
                <c:pt idx="315">
                  <c:v>9.1973696038647219</c:v>
                </c:pt>
                <c:pt idx="316">
                  <c:v>8.7180547890499192</c:v>
                </c:pt>
                <c:pt idx="317">
                  <c:v>8.3928621964573242</c:v>
                </c:pt>
                <c:pt idx="318">
                  <c:v>8.415636270531424</c:v>
                </c:pt>
                <c:pt idx="319">
                  <c:v>8.628751085346213</c:v>
                </c:pt>
                <c:pt idx="320">
                  <c:v>7.8238291851851924</c:v>
                </c:pt>
                <c:pt idx="321">
                  <c:v>7.6235020740740742</c:v>
                </c:pt>
                <c:pt idx="322">
                  <c:v>6.8438872592592466</c:v>
                </c:pt>
                <c:pt idx="323">
                  <c:v>6.6548094814814815</c:v>
                </c:pt>
                <c:pt idx="324">
                  <c:v>7.0999253544973548</c:v>
                </c:pt>
                <c:pt idx="325">
                  <c:v>7.6126068359788359</c:v>
                </c:pt>
                <c:pt idx="326">
                  <c:v>7.6888735026454951</c:v>
                </c:pt>
                <c:pt idx="327">
                  <c:v>7.4431253544973526</c:v>
                </c:pt>
                <c:pt idx="328">
                  <c:v>6.6285549841269713</c:v>
                </c:pt>
                <c:pt idx="329">
                  <c:v>6.397488169312167</c:v>
                </c:pt>
                <c:pt idx="330">
                  <c:v>6.1305548359788276</c:v>
                </c:pt>
                <c:pt idx="331">
                  <c:v>5.9933807619047634</c:v>
                </c:pt>
                <c:pt idx="332">
                  <c:v>5.9907326137566121</c:v>
                </c:pt>
                <c:pt idx="333">
                  <c:v>5.8909352592592406</c:v>
                </c:pt>
                <c:pt idx="334">
                  <c:v>5.7489097777777767</c:v>
                </c:pt>
                <c:pt idx="335">
                  <c:v>5.6239171851851841</c:v>
                </c:pt>
                <c:pt idx="336">
                  <c:v>5.8103468148148174</c:v>
                </c:pt>
                <c:pt idx="337">
                  <c:v>5.8982653333333417</c:v>
                </c:pt>
                <c:pt idx="338">
                  <c:v>6.2373977777777778</c:v>
                </c:pt>
                <c:pt idx="339">
                  <c:v>6.5231435555555555</c:v>
                </c:pt>
                <c:pt idx="340">
                  <c:v>6.4558805925925915</c:v>
                </c:pt>
                <c:pt idx="341">
                  <c:v>6.1238028148148125</c:v>
                </c:pt>
                <c:pt idx="342">
                  <c:v>5.7461768888888871</c:v>
                </c:pt>
                <c:pt idx="343">
                  <c:v>5.3845245925925855</c:v>
                </c:pt>
                <c:pt idx="344">
                  <c:v>5.0180208888888878</c:v>
                </c:pt>
                <c:pt idx="345">
                  <c:v>4.1356579259259263</c:v>
                </c:pt>
                <c:pt idx="346">
                  <c:v>3.9333394074074106</c:v>
                </c:pt>
                <c:pt idx="347">
                  <c:v>4.0318293333333459</c:v>
                </c:pt>
                <c:pt idx="348">
                  <c:v>4.051722222222228</c:v>
                </c:pt>
                <c:pt idx="349">
                  <c:v>4.1062740740740731</c:v>
                </c:pt>
                <c:pt idx="350">
                  <c:v>4.3382518518518509</c:v>
                </c:pt>
                <c:pt idx="351">
                  <c:v>4.2238518518518475</c:v>
                </c:pt>
                <c:pt idx="352">
                  <c:v>4.2328555555555472</c:v>
                </c:pt>
                <c:pt idx="353">
                  <c:v>4.1406999999999998</c:v>
                </c:pt>
                <c:pt idx="354">
                  <c:v>4.3970407407407395</c:v>
                </c:pt>
                <c:pt idx="355">
                  <c:v>4.2318598518518513</c:v>
                </c:pt>
                <c:pt idx="356">
                  <c:v>3.8595302222222219</c:v>
                </c:pt>
                <c:pt idx="357">
                  <c:v>3.5295709629629672</c:v>
                </c:pt>
                <c:pt idx="358">
                  <c:v>3.1770494814814807</c:v>
                </c:pt>
                <c:pt idx="359">
                  <c:v>2.7707828148148144</c:v>
                </c:pt>
                <c:pt idx="360">
                  <c:v>2.42864207407407</c:v>
                </c:pt>
                <c:pt idx="361">
                  <c:v>2.2438013333333342</c:v>
                </c:pt>
                <c:pt idx="362">
                  <c:v>2.2077865185185233</c:v>
                </c:pt>
                <c:pt idx="363">
                  <c:v>2.0563124444444427</c:v>
                </c:pt>
                <c:pt idx="364">
                  <c:v>1.6805720000000017</c:v>
                </c:pt>
              </c:numCache>
            </c:numRef>
          </c:yVal>
        </c:ser>
        <c:axId val="103397248"/>
        <c:axId val="103398784"/>
      </c:scatterChart>
      <c:valAx>
        <c:axId val="103397248"/>
        <c:scaling>
          <c:orientation val="minMax"/>
          <c:max val="40850"/>
          <c:min val="40670"/>
        </c:scaling>
        <c:axPos val="b"/>
        <c:numFmt formatCode="[$-409]d\-mmm;@" sourceLinked="1"/>
        <c:tickLblPos val="nextTo"/>
        <c:crossAx val="103398784"/>
        <c:crossesAt val="-45"/>
        <c:crossBetween val="midCat"/>
      </c:valAx>
      <c:valAx>
        <c:axId val="103398784"/>
        <c:scaling>
          <c:orientation val="minMax"/>
          <c:max val="20"/>
          <c:min val="-20"/>
        </c:scaling>
        <c:axPos val="l"/>
        <c:title>
          <c:tx>
            <c:rich>
              <a:bodyPr rot="-5400000" vert="horz"/>
              <a:lstStyle/>
              <a:p>
                <a:pPr>
                  <a:defRPr sz="1200"/>
                </a:pPr>
                <a:r>
                  <a:rPr lang="en-US" sz="1200"/>
                  <a:t>Temperatue (C,</a:t>
                </a:r>
                <a:r>
                  <a:rPr lang="en-US" sz="1200" baseline="0"/>
                  <a:t> 9-d mean)</a:t>
                </a:r>
                <a:endParaRPr lang="en-US" sz="1200"/>
              </a:p>
            </c:rich>
          </c:tx>
          <c:layout>
            <c:manualLayout>
              <c:xMode val="edge"/>
              <c:yMode val="edge"/>
              <c:x val="5.5555555555555558E-3"/>
              <c:y val="0.24730715952172694"/>
            </c:manualLayout>
          </c:layout>
        </c:title>
        <c:numFmt formatCode="0.0" sourceLinked="1"/>
        <c:tickLblPos val="nextTo"/>
        <c:crossAx val="103397248"/>
        <c:crosses val="autoZero"/>
        <c:crossBetween val="midCat"/>
      </c:valAx>
    </c:plotArea>
    <c:legend>
      <c:legendPos val="r"/>
      <c:layout>
        <c:manualLayout>
          <c:xMode val="edge"/>
          <c:yMode val="edge"/>
          <c:x val="0.36533333333333334"/>
          <c:y val="0.46682487605716061"/>
          <c:w val="0.17633333333333367"/>
          <c:h val="0.33486876640420066"/>
        </c:manualLayout>
      </c:layout>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984D84-53DD-41AF-B209-67CEF92C717D}" type="datetimeFigureOut">
              <a:rPr lang="en-US" smtClean="0"/>
              <a:pPr/>
              <a:t>4/4/2011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C160CC-B5BB-41DA-856C-0704DDDED6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note that its</a:t>
            </a:r>
            <a:r>
              <a:rPr lang="en-US" baseline="0" dirty="0" smtClean="0"/>
              <a:t> surface sites just above sea level, but it is very fresh water, whereas lakes to northeast at similar low elevation are variably flooded by storm surges or have direct marine connections.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Surrounding</a:t>
            </a:r>
            <a:r>
              <a:rPr lang="en-US" baseline="0" dirty="0" smtClean="0"/>
              <a:t> lands support major wildlife resources with important subsistence value including the Teshekpuk Lake caribou heard that use areas all around the lake for calving in late spring and mosquito relief in summer.</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Teshekpuk</a:t>
            </a:r>
            <a:r>
              <a:rPr lang="en-US" baseline="0" dirty="0" smtClean="0"/>
              <a:t> lake supports impressive community of fish including large and very slow growing lake trout.  There has been some work done here but still little known about how fish use Teshekpuk Lake and how this use may have changed through it evolution.  Also the legend of Teshekpuk lake monster.</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Freshwater</a:t>
            </a:r>
            <a:r>
              <a:rPr lang="en-US" baseline="0" dirty="0" smtClean="0"/>
              <a:t> </a:t>
            </a:r>
            <a:r>
              <a:rPr lang="en-US" baseline="0" dirty="0" err="1" smtClean="0"/>
              <a:t>Teskekpuk</a:t>
            </a:r>
            <a:r>
              <a:rPr lang="en-US" baseline="0" dirty="0" smtClean="0"/>
              <a:t> also supports population of Arctic marine isopod </a:t>
            </a:r>
            <a:r>
              <a:rPr lang="en-US" baseline="0" dirty="0" err="1" smtClean="0"/>
              <a:t>Mesidotea</a:t>
            </a:r>
            <a:r>
              <a:rPr lang="en-US" baseline="0" dirty="0" smtClean="0"/>
              <a:t> </a:t>
            </a:r>
            <a:r>
              <a:rPr lang="en-US" baseline="0" dirty="0" err="1" smtClean="0"/>
              <a:t>entomon</a:t>
            </a:r>
            <a:r>
              <a:rPr lang="en-US" baseline="0" dirty="0" smtClean="0"/>
              <a:t> that is prevalent along Beaufort Sea coastline.  Currently being studied by Sandy Talbot and Roman Dial Jr. at USGS.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Bottom</a:t>
            </a:r>
            <a:r>
              <a:rPr lang="en-US" baseline="0" dirty="0" smtClean="0"/>
              <a:t> line, it has a lot of fresh water particularly in the winter.  This is a map showing estimates of water volume across lake types in eastern NPRA.  Currently we are working to improve such estimates of water availability in lakes, particularly during the winter for ice road planning purposes and to better understand overwinter fish habitat.</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Teshekpuk</a:t>
            </a:r>
            <a:r>
              <a:rPr lang="en-US" baseline="0" dirty="0" smtClean="0"/>
              <a:t> maintains ice cover for a long time and this certainly plays a role in its hydrology and ecology. This variable ice out timing is shown hear with all lakes frozen in early June, a set of lakes become ice free in mid June, by early July most lakes are breaking up, and mid July </a:t>
            </a:r>
            <a:r>
              <a:rPr lang="en-US" baseline="0" dirty="0" err="1" smtClean="0"/>
              <a:t>Tesh</a:t>
            </a:r>
            <a:r>
              <a:rPr lang="en-US" baseline="0" dirty="0" smtClean="0"/>
              <a:t> is mostly ice free as well</a:t>
            </a:r>
            <a:r>
              <a:rPr lang="en-US" baseline="0" dirty="0" smtClean="0"/>
              <a:t>. Besides just Teshekpuk I’ve become very interested in how this widely varying ice out timing affects habitat availability and productivity on North Slope.</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before talking about Teshekpuk I’ll present</a:t>
            </a:r>
            <a:r>
              <a:rPr lang="en-US" baseline="0" dirty="0" smtClean="0"/>
              <a:t> results from other lakes in area with this pattern of varying ice out timing.</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some of the questions we were looking to address in this work.</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begin thinking about how the</a:t>
            </a:r>
            <a:r>
              <a:rPr lang="en-US" baseline="0" dirty="0" smtClean="0"/>
              <a:t> ice cover regime of Teshekpuk Lake affects its hydrology and ecology, I’ll present results from recent study of 13 smaller thermokarst lakes in TLSA, approximately half that freeze solid (grounded ice) and others are deeper than maximum ice thickness of about 1.5-m and have floating ice atop liquid water.</a:t>
            </a:r>
            <a:endParaRPr lang="en-US" dirty="0" smtClean="0"/>
          </a:p>
          <a:p>
            <a:endParaRPr lang="en-US" dirty="0" smtClean="0"/>
          </a:p>
          <a:p>
            <a:r>
              <a:rPr lang="en-US" dirty="0" smtClean="0"/>
              <a:t>As you can see there</a:t>
            </a:r>
            <a:r>
              <a:rPr lang="en-US" baseline="0" dirty="0" smtClean="0"/>
              <a:t> are many lakes that fall into both lake ice regimes in TLSA.  There’s were mapped with SAR and ground </a:t>
            </a:r>
            <a:r>
              <a:rPr lang="en-US" baseline="0" dirty="0" err="1" smtClean="0"/>
              <a:t>truthed</a:t>
            </a:r>
            <a:r>
              <a:rPr lang="en-US" baseline="0" dirty="0" smtClean="0"/>
              <a:t> during March and April by drilling holes. </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looked at both shoreline erosion and lake expansion using high resolution photography that showed higher rates for deeper lakes with floating ice compared to shallow lakes with bedfast ice.  We looked at hydrologic variability using many </a:t>
            </a:r>
            <a:r>
              <a:rPr lang="en-US" baseline="0" dirty="0" err="1" smtClean="0"/>
              <a:t>Landsat</a:t>
            </a:r>
            <a:r>
              <a:rPr lang="en-US" baseline="0" dirty="0" smtClean="0"/>
              <a:t> images over about 34 year period by correcting for lake expansion and show that the deeper lakes with floating ice had relatively stable surface areas while several shallow lakes varied greatly among years and this could be explained by summer rainfall and evaporation rates.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talk concerns Teshekpuk Lake, which is located on the Arctic Coastal Plain between Barrow and Prudhoe Bay.  It gained national prominence here because if was featured on the cover of AWRA publication, probably because its big and interesting looking from space. It’s 3</a:t>
            </a:r>
            <a:r>
              <a:rPr lang="en-US" baseline="30000" dirty="0" smtClean="0"/>
              <a:t>rd</a:t>
            </a:r>
            <a:r>
              <a:rPr lang="en-US" baseline="0" dirty="0" smtClean="0"/>
              <a:t> largest in Alaska and though its origin is uncertain, could be the largest thermokarst lake in the world.  Because of its large size it likely has a dominant influence on regional climate, landscape, and wildlife; though the nature of these influences are not well understood.  Also because of its large size and northern position by the Beaufort Sea it likely is the last lake in the state to become ice free in most years and thus may be a good indicator of climate changes. </a:t>
            </a:r>
            <a:endParaRPr lang="en-US" dirty="0" smtClean="0"/>
          </a:p>
          <a:p>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results of this</a:t>
            </a:r>
            <a:r>
              <a:rPr lang="en-US" baseline="0" dirty="0" smtClean="0"/>
              <a:t> study suggest that lakes on the coastal plain behave differently depending on their ice regimes where floating ice lakes have open water on average 20-40 days less per summer compared to grounded ice lakes, this creates more positive water balance for floating ice lakes and potentially this can create greatly varying water balance in lakes depending on ice regimes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Teshekpuk Lake has even shorter periods of open water than these lakes we just</a:t>
            </a:r>
            <a:r>
              <a:rPr lang="en-US" baseline="0" dirty="0" smtClean="0"/>
              <a:t> showed </a:t>
            </a:r>
            <a:r>
              <a:rPr lang="en-US" dirty="0" smtClean="0"/>
              <a:t>and we are</a:t>
            </a:r>
            <a:r>
              <a:rPr lang="en-US" baseline="0" dirty="0" smtClean="0"/>
              <a:t> interested in reconstructing how this is changed over time and how such change might impact lake hydrology.</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used an integrated approach using short term water</a:t>
            </a:r>
            <a:r>
              <a:rPr lang="en-US" baseline="0" dirty="0" smtClean="0"/>
              <a:t> temperature data, longer term observations to bracket ice out and ice on timing, and simple ice growth and decay models that we calibrated to sensor and RS observations. The combination of these methods provides very robust means of analyzing ice cover regimes, but we aren’t able to use all of these particularly for early period.  So  I made this graphic to represent my relative level of </a:t>
            </a:r>
            <a:r>
              <a:rPr lang="en-US" baseline="0" dirty="0" err="1" smtClean="0"/>
              <a:t>certainity</a:t>
            </a:r>
            <a:r>
              <a:rPr lang="en-US" baseline="0" dirty="0" smtClean="0"/>
              <a:t> in our analysis that I’ll present.</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results</a:t>
            </a:r>
            <a:r>
              <a:rPr lang="en-US" baseline="0" dirty="0" smtClean="0"/>
              <a:t> where we have greater confidence in accuracy of ice out and ice on timing.</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I’ll present longer term results on ice cover of Teshekpuk Lake</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results of ice-out timing estimates</a:t>
            </a:r>
            <a:r>
              <a:rPr lang="en-US" baseline="0" dirty="0" smtClean="0"/>
              <a:t> using our modeling approach compared to bracketing from </a:t>
            </a:r>
            <a:r>
              <a:rPr lang="en-US" baseline="0" dirty="0" err="1" smtClean="0"/>
              <a:t>Landsat</a:t>
            </a:r>
            <a:r>
              <a:rPr lang="en-US" baseline="0" dirty="0" smtClean="0"/>
              <a:t> imagery with the midpoint estimate.  Overall the is no bias between observed and modeled, but as you can see there are many </a:t>
            </a:r>
            <a:r>
              <a:rPr lang="en-US" baseline="0" dirty="0" err="1" smtClean="0"/>
              <a:t>discrepencies</a:t>
            </a:r>
            <a:r>
              <a:rPr lang="en-US" baseline="0" dirty="0" smtClean="0"/>
              <a:t> particularly for earlier period.  Both methods show a trend towards ice-out on Teshekpuk Lake </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Modeling ice</a:t>
            </a:r>
            <a:r>
              <a:rPr lang="en-US" baseline="0" dirty="0" smtClean="0"/>
              <a:t> formation timing is much less refined, particular for large lake like Teshekpuk where wind and snowfall can be an important factor for initial ice development. Overall there is little bias between methods, but considerable </a:t>
            </a:r>
            <a:r>
              <a:rPr lang="en-US" baseline="0" dirty="0" err="1" smtClean="0"/>
              <a:t>disagreem</a:t>
            </a:r>
            <a:r>
              <a:rPr lang="en-US" baseline="0" dirty="0" smtClean="0"/>
              <a:t> in some years and also lack of imagery in many years to provide reasonable bracketing of this process.  Like our shorter term analysis from 2001-2008, no trend in ice on is apparent here and this is similar result to studies of lakes throughout northern latitudes. </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only modeled estimates of ice on and off, we went back to 1947 using Ta data from Barrow.  This suggests </a:t>
            </a:r>
            <a:r>
              <a:rPr lang="en-US" baseline="0" dirty="0" err="1" smtClean="0"/>
              <a:t>longterm</a:t>
            </a:r>
            <a:r>
              <a:rPr lang="en-US" baseline="0" dirty="0" smtClean="0"/>
              <a:t> trend toward earlier ice out of about 0.4 days / year with potentially a step change in mid-80s towards earlier and more </a:t>
            </a:r>
            <a:r>
              <a:rPr lang="en-US" baseline="0" dirty="0" err="1" smtClean="0"/>
              <a:t>interannually</a:t>
            </a:r>
            <a:r>
              <a:rPr lang="en-US" baseline="0" dirty="0" smtClean="0"/>
              <a:t> consistent ice out timing. Like the shorter record, ice on appears to be variable but with no apparent trend.  Interesting thing to note here is that these lines merge for 1956 and 1969 when we estimate that </a:t>
            </a:r>
            <a:r>
              <a:rPr lang="en-US" baseline="0" dirty="0" err="1" smtClean="0"/>
              <a:t>Tesh</a:t>
            </a:r>
            <a:r>
              <a:rPr lang="en-US" baseline="0" dirty="0" smtClean="0"/>
              <a:t> had </a:t>
            </a:r>
            <a:r>
              <a:rPr lang="en-US" baseline="0" dirty="0" err="1" smtClean="0"/>
              <a:t>perrenial</a:t>
            </a:r>
            <a:r>
              <a:rPr lang="en-US" baseline="0" dirty="0" smtClean="0"/>
              <a:t> ice cover.</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Joining these two</a:t>
            </a:r>
            <a:r>
              <a:rPr lang="en-US" baseline="0" dirty="0" smtClean="0"/>
              <a:t> estimates we get open water duration and time that Teshekpuk interacts with atmosphere.  Mainly due to earlier </a:t>
            </a:r>
            <a:r>
              <a:rPr lang="en-US" baseline="0" dirty="0" err="1" smtClean="0"/>
              <a:t>iceout</a:t>
            </a:r>
            <a:r>
              <a:rPr lang="en-US" baseline="0" dirty="0" smtClean="0"/>
              <a:t> this shows a trend towards longer ice free conditions.  Again we estimate that 1956 and 1969 were perennially ice covered.  How can we validate this?  Maybe by talking to Lake Trout or </a:t>
            </a:r>
            <a:r>
              <a:rPr lang="en-US" baseline="0" dirty="0" err="1" smtClean="0"/>
              <a:t>Teshy</a:t>
            </a:r>
            <a:r>
              <a:rPr lang="en-US" baseline="0" dirty="0" smtClean="0"/>
              <a:t>.  Lake Trout in </a:t>
            </a:r>
            <a:r>
              <a:rPr lang="en-US" baseline="0" dirty="0" err="1" smtClean="0"/>
              <a:t>Tesh</a:t>
            </a:r>
            <a:r>
              <a:rPr lang="en-US" baseline="0" dirty="0" smtClean="0"/>
              <a:t> are very long lived and maybe this signature would show up in their </a:t>
            </a:r>
            <a:r>
              <a:rPr lang="en-US" baseline="0" dirty="0" err="1" smtClean="0"/>
              <a:t>otoliths</a:t>
            </a:r>
            <a:r>
              <a:rPr lang="en-US" baseline="0" dirty="0" smtClean="0"/>
              <a:t>.  Are Lake Trout in </a:t>
            </a:r>
            <a:r>
              <a:rPr lang="en-US" baseline="0" dirty="0" err="1" smtClean="0"/>
              <a:t>Tesh</a:t>
            </a:r>
            <a:r>
              <a:rPr lang="en-US" baseline="0" dirty="0" smtClean="0"/>
              <a:t> residents or migratory?</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I’ll briefly discussed climate conditions of some of these years.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outline of talk.  First I’ll give some background on the lake and region,</a:t>
            </a:r>
            <a:r>
              <a:rPr lang="en-US" baseline="0" dirty="0" smtClean="0"/>
              <a:t> describe a related study that we completed on lake ice and hydrology for smaller lakes in region, describe methods for reconstructing ice out and ice on timing, present results for Teshekpuk and describe climate conditions related to early and late ice-out and ice-on, and discuss how these patterns and trends relate to hydrology and ecology of the lake and region.</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 it about those cold summers that could</a:t>
            </a:r>
            <a:r>
              <a:rPr lang="en-US" baseline="0" dirty="0" smtClean="0"/>
              <a:t> cause perennial ice cover?  No major differences in winter ice growth conditions.  Perennial IC years very cold late May – early June, while long IF years have considerable warming in late May.  Perennial years have cool late summers, while long IF years are warm and stable into fall.</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look. Mostly</a:t>
            </a:r>
            <a:r>
              <a:rPr lang="en-US" baseline="0" dirty="0" smtClean="0"/>
              <a:t> the difference is just in the ice melt and formation season by temperature and this is exactly what more comprehensive studies of northern lakes have found across large areas and looking at longer records. So looking at climate projections for these periods is likely the obvious way to make future </a:t>
            </a:r>
            <a:r>
              <a:rPr lang="en-US" baseline="0" dirty="0" err="1" smtClean="0"/>
              <a:t>predicitons</a:t>
            </a:r>
            <a:r>
              <a:rPr lang="en-US" baseline="0" dirty="0" smtClean="0"/>
              <a:t> about </a:t>
            </a:r>
            <a:r>
              <a:rPr lang="en-US" baseline="0" dirty="0" err="1" smtClean="0"/>
              <a:t>tesh</a:t>
            </a:r>
            <a:r>
              <a:rPr lang="en-US" baseline="0" dirty="0" smtClean="0"/>
              <a:t> ice cover regimes.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just present a few</a:t>
            </a:r>
            <a:r>
              <a:rPr lang="en-US" baseline="0" dirty="0" smtClean="0"/>
              <a:t> slide on implication for hydrology and leave it at that.</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err="1" smtClean="0"/>
              <a:t>calcuated</a:t>
            </a:r>
            <a:r>
              <a:rPr lang="en-US" dirty="0" smtClean="0"/>
              <a:t> lake evaporation</a:t>
            </a:r>
            <a:r>
              <a:rPr lang="en-US" baseline="0" dirty="0" smtClean="0"/>
              <a:t> for open-water periods and maybe not surprisingly there’s a close relationship between these and suggests greater evaporative losses. </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rough estimate of water</a:t>
            </a:r>
            <a:r>
              <a:rPr lang="en-US" baseline="0" dirty="0" smtClean="0"/>
              <a:t> budget for Teshekpuk Lake showing that it likely </a:t>
            </a:r>
            <a:r>
              <a:rPr lang="en-US" baseline="0" dirty="0" err="1" smtClean="0"/>
              <a:t>recieves</a:t>
            </a:r>
            <a:r>
              <a:rPr lang="en-US" baseline="0" dirty="0" smtClean="0"/>
              <a:t> most water from direct snow and rainfall onto lake and runoff input is roughly balanced by evaporation.  If you use these estimates to calculate mean residence time you get something like 10-15 yrs to recharge the lake.  Haven’t made many calculations like that for large thermokarst lakes, but interesting to consider.</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 hydrology is likely much</a:t>
            </a:r>
            <a:r>
              <a:rPr lang="en-US" baseline="0" dirty="0" smtClean="0"/>
              <a:t> more complicated for very large lake like </a:t>
            </a:r>
            <a:r>
              <a:rPr lang="en-US" baseline="0" dirty="0" err="1" smtClean="0"/>
              <a:t>Tesh</a:t>
            </a:r>
            <a:r>
              <a:rPr lang="en-US" baseline="0" dirty="0" smtClean="0"/>
              <a:t>.  This shows one year when USGS monitored lake levels and this spike likely corresponds to ice out and potentially ice jamming the outlet, wind causing higher water levels, or both. </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would be great to start collecting data to</a:t>
            </a:r>
            <a:r>
              <a:rPr lang="en-US" baseline="0" dirty="0" smtClean="0"/>
              <a:t> accurately quantify these aspects of </a:t>
            </a:r>
            <a:r>
              <a:rPr lang="en-US" baseline="0" dirty="0" err="1" smtClean="0"/>
              <a:t>Tesh</a:t>
            </a:r>
            <a:r>
              <a:rPr lang="en-US" baseline="0" dirty="0" smtClean="0"/>
              <a:t> and integrate them with ecological understanding.  Currently we have to proposals in to improve monitoring and research infrastructure on Teshekpuk, so if successful expect to see more interesting results.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out of time, but thanks for listening to me ramble on about one of my favorite</a:t>
            </a:r>
            <a:r>
              <a:rPr lang="en-US" baseline="0" dirty="0" smtClean="0"/>
              <a:t> places.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compared lake shorelines between 1979 and 2002 and found rates ranging from no change in shallowest lakes up to 1.8 m/yr in deeper lakes with floating ice regimes and we think a major mechanism is warmer water in deeper lakes and its impact on thermal erosion of ice rice permafrost shorelines.</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standardizing</a:t>
            </a:r>
            <a:r>
              <a:rPr lang="en-US" baseline="0" dirty="0" smtClean="0"/>
              <a:t> annual measurements of lake water surface area with </a:t>
            </a:r>
            <a:r>
              <a:rPr lang="en-US" baseline="0" dirty="0" err="1" smtClean="0"/>
              <a:t>landsat</a:t>
            </a:r>
            <a:r>
              <a:rPr lang="en-US" baseline="0" dirty="0" smtClean="0"/>
              <a:t> by erosion rates we were able to make better comparisons of interannual variation due to changes in lake water balance.   This set of graphs shows that surface area was most variable in the shallowest lakes and very stable in deeper lakes with floating ice regimes from 1974-2008.  Part of this variation may be related to when ice out occurs.  For example in 2008, this deeper lake ice out was in early July, shallow lake with bedfast ice in mid-June, and very shallow lake in late May.  Recall that this is during short period when evaporation can occur from lake surfaces and only when ice free.</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start by providing</a:t>
            </a:r>
            <a:r>
              <a:rPr lang="en-US" baseline="0" dirty="0" smtClean="0"/>
              <a:t> some background information about the lake and </a:t>
            </a:r>
            <a:r>
              <a:rPr lang="en-US" baseline="0" dirty="0" err="1" smtClean="0"/>
              <a:t>surrrounding</a:t>
            </a:r>
            <a:r>
              <a:rPr lang="en-US" baseline="0" dirty="0" smtClean="0"/>
              <a:t> region.</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terms of management, Teshekpuk Lake is within the National Petroleum Reserve – Alaska (boundary here) and the TLSA.  Its longer term history is strongly tied to climate change and associated marine transgressions when it was likely part of a lagoon system most recently with the </a:t>
            </a:r>
            <a:r>
              <a:rPr lang="en-US" baseline="0" dirty="0" err="1" smtClean="0"/>
              <a:t>Simpsonian</a:t>
            </a:r>
            <a:r>
              <a:rPr lang="en-US" baseline="0" dirty="0" smtClean="0"/>
              <a:t> transgression 58-76 </a:t>
            </a:r>
            <a:r>
              <a:rPr lang="en-US" baseline="0" dirty="0" err="1" smtClean="0"/>
              <a:t>kya</a:t>
            </a:r>
            <a:r>
              <a:rPr lang="en-US" baseline="0" dirty="0" smtClean="0"/>
              <a:t> that forms northern shoreline when sea levels where 7-10 m above present seal level and </a:t>
            </a:r>
            <a:r>
              <a:rPr lang="en-US" baseline="0" dirty="0" err="1" smtClean="0"/>
              <a:t>Pelukian</a:t>
            </a:r>
            <a:r>
              <a:rPr lang="en-US" baseline="0" dirty="0" smtClean="0"/>
              <a:t> transgression 120 </a:t>
            </a:r>
            <a:r>
              <a:rPr lang="en-US" baseline="0" dirty="0" err="1" smtClean="0"/>
              <a:t>kya</a:t>
            </a:r>
            <a:r>
              <a:rPr lang="en-US" baseline="0" dirty="0" smtClean="0"/>
              <a:t> that forms southern shoreline when sea levels were 10-13 m higher than present. Area north of Teshekpuk has very ice rich </a:t>
            </a:r>
            <a:r>
              <a:rPr lang="en-US" baseline="0" dirty="0" err="1" smtClean="0"/>
              <a:t>glaciolaucustrine</a:t>
            </a:r>
            <a:r>
              <a:rPr lang="en-US" baseline="0" dirty="0" smtClean="0"/>
              <a:t> </a:t>
            </a:r>
            <a:r>
              <a:rPr lang="en-US" baseline="0" dirty="0" err="1" smtClean="0"/>
              <a:t>silty</a:t>
            </a:r>
            <a:r>
              <a:rPr lang="en-US" baseline="0" dirty="0" smtClean="0"/>
              <a:t> soils and south of Teshekpuk also ice rich but overlain by </a:t>
            </a:r>
            <a:r>
              <a:rPr lang="en-US" baseline="0" dirty="0" err="1" smtClean="0"/>
              <a:t>eolian</a:t>
            </a:r>
            <a:r>
              <a:rPr lang="en-US" baseline="0" dirty="0" smtClean="0"/>
              <a:t> sand sheet from </a:t>
            </a:r>
            <a:r>
              <a:rPr lang="en-US" baseline="0" dirty="0" err="1" smtClean="0"/>
              <a:t>Pliestocene</a:t>
            </a:r>
            <a:r>
              <a:rPr lang="en-US" baseline="0" dirty="0" smtClean="0"/>
              <a:t> with varying activity during Holocene. </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has been much interest</a:t>
            </a:r>
            <a:r>
              <a:rPr lang="en-US" baseline="0" dirty="0" smtClean="0"/>
              <a:t> in the evolution of Teshekpuk Lake basin.  These two maps (SOURCE?) from  1800 show general form of coastline below and above suggest a series of separate basins connected from </a:t>
            </a:r>
            <a:r>
              <a:rPr lang="en-US" baseline="0" dirty="0" err="1" smtClean="0"/>
              <a:t>Ikpikpuk</a:t>
            </a:r>
            <a:r>
              <a:rPr lang="en-US" baseline="0" dirty="0" smtClean="0"/>
              <a:t> River to </a:t>
            </a:r>
            <a:r>
              <a:rPr lang="en-US" baseline="0" dirty="0" err="1" smtClean="0"/>
              <a:t>Kogru</a:t>
            </a:r>
            <a:r>
              <a:rPr lang="en-US" baseline="0" dirty="0" smtClean="0"/>
              <a:t> River, where these basins are now coalesced and drain to the west.  My co-author on this Ben Jones has been working to date the drained lake basins that Teshekpuk eroded into to gain better chronology of </a:t>
            </a:r>
            <a:r>
              <a:rPr lang="en-US" baseline="0" dirty="0" err="1" smtClean="0"/>
              <a:t>longterm</a:t>
            </a:r>
            <a:r>
              <a:rPr lang="en-US" baseline="0" dirty="0" smtClean="0"/>
              <a:t> lake expansion rates and lake cores have been recently collected here by UAF and various geophysical surveys have recently been conducted by USGS in Woods Hole to gain a better understanding of geologic structure and lake and regional chronology.</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recent example of lake tapping and drainage by</a:t>
            </a:r>
            <a:r>
              <a:rPr lang="en-US" baseline="0" dirty="0" smtClean="0"/>
              <a:t> Teshekpuk Lake is shown here, which was first identified by Weller and </a:t>
            </a:r>
            <a:r>
              <a:rPr lang="en-US" baseline="0" dirty="0" err="1" smtClean="0"/>
              <a:t>Derksen</a:t>
            </a:r>
            <a:r>
              <a:rPr lang="en-US" baseline="0" dirty="0" smtClean="0"/>
              <a:t> and described in greater detail by Jones et al. In this case Teshekpuk Lake was responsible for erosion into North Lake shoreline causing its drainage and conversion to important wetland habitat. The cabin where we base many of our studies is very near here and the importance of recently drained lakes to wildlife is very evident from observing abundant and diverse wildlife here.</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lake basin is still expanding.</a:t>
            </a:r>
            <a:r>
              <a:rPr lang="en-US" baseline="0" dirty="0" smtClean="0"/>
              <a:t> This analysis from erosion rates from 1979 to 2002 show rates ranging up to 2-m yr. The resolution of lake bathymetry has improved greatly thank to recent studies of fish communities and also interest in methane release from sediments. </a:t>
            </a:r>
            <a:r>
              <a:rPr lang="en-US" dirty="0" smtClean="0"/>
              <a:t>Though</a:t>
            </a:r>
            <a:r>
              <a:rPr lang="en-US" baseline="0" dirty="0" smtClean="0"/>
              <a:t> very large in surface area, it is relatively shallow  with maximum depth of about 7 m.</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contemporary </a:t>
            </a:r>
            <a:r>
              <a:rPr lang="en-US" dirty="0" err="1" smtClean="0"/>
              <a:t>hydrography</a:t>
            </a:r>
            <a:r>
              <a:rPr lang="en-US" dirty="0" smtClean="0"/>
              <a:t> of Teshekpuk Lake looks something like this. Only major streams flowing</a:t>
            </a:r>
            <a:r>
              <a:rPr lang="en-US" baseline="0" dirty="0" smtClean="0"/>
              <a:t> into lake are </a:t>
            </a:r>
            <a:r>
              <a:rPr lang="en-US" baseline="0" dirty="0" err="1" smtClean="0"/>
              <a:t>Keelok</a:t>
            </a:r>
            <a:r>
              <a:rPr lang="en-US" baseline="0" dirty="0" smtClean="0"/>
              <a:t> and Rose Creeks from south about 1000 km2 and </a:t>
            </a:r>
            <a:r>
              <a:rPr lang="en-US" baseline="0" dirty="0" err="1" smtClean="0"/>
              <a:t>Miguakiak</a:t>
            </a:r>
            <a:r>
              <a:rPr lang="en-US" baseline="0" dirty="0" smtClean="0"/>
              <a:t> (May-or-</a:t>
            </a:r>
            <a:r>
              <a:rPr lang="en-US" baseline="0" dirty="0" err="1" smtClean="0"/>
              <a:t>ee</a:t>
            </a:r>
            <a:r>
              <a:rPr lang="en-US" baseline="0" dirty="0" smtClean="0"/>
              <a:t>-</a:t>
            </a:r>
            <a:r>
              <a:rPr lang="en-US" baseline="0" dirty="0" err="1" smtClean="0"/>
              <a:t>ak</a:t>
            </a:r>
            <a:r>
              <a:rPr lang="en-US" baseline="0" dirty="0" smtClean="0"/>
              <a:t>) River drains through a mosaic of coalesced basins to the west into the </a:t>
            </a:r>
            <a:r>
              <a:rPr lang="en-US" baseline="0" dirty="0" err="1" smtClean="0"/>
              <a:t>Ikipikpuk</a:t>
            </a:r>
            <a:r>
              <a:rPr lang="en-US" baseline="0" dirty="0" smtClean="0"/>
              <a:t> River Note that major inflows come in to the east basin form a delta, though there is evidence that this used to flow directly to larger western basin. So much of its hydrologic recharge is likely low and directly to its surface, which is a important feature that I’ll try to revisit at end of talk.</a:t>
            </a:r>
            <a:endParaRPr lang="en-US" dirty="0"/>
          </a:p>
        </p:txBody>
      </p:sp>
      <p:sp>
        <p:nvSpPr>
          <p:cNvPr id="4" name="Slide Number Placeholder 3"/>
          <p:cNvSpPr>
            <a:spLocks noGrp="1"/>
          </p:cNvSpPr>
          <p:nvPr>
            <p:ph type="sldNum" sz="quarter" idx="10"/>
          </p:nvPr>
        </p:nvSpPr>
        <p:spPr/>
        <p:txBody>
          <a:bodyPr/>
          <a:lstStyle/>
          <a:p>
            <a:fld id="{07C160CC-B5BB-41DA-856C-0704DDDED6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2B9FBC-3CB3-4428-B7E8-E3C0C2553A0A}"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B9FBC-3CB3-4428-B7E8-E3C0C2553A0A}"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B9FBC-3CB3-4428-B7E8-E3C0C2553A0A}"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B9FBC-3CB3-4428-B7E8-E3C0C2553A0A}"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2B9FBC-3CB3-4428-B7E8-E3C0C2553A0A}" type="datetimeFigureOut">
              <a:rPr lang="en-US" smtClean="0"/>
              <a:pPr/>
              <a:t>4/4/2011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2B9FBC-3CB3-4428-B7E8-E3C0C2553A0A}"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2B9FBC-3CB3-4428-B7E8-E3C0C2553A0A}" type="datetimeFigureOut">
              <a:rPr lang="en-US" smtClean="0"/>
              <a:pPr/>
              <a:t>4/4/2011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2B9FBC-3CB3-4428-B7E8-E3C0C2553A0A}" type="datetimeFigureOut">
              <a:rPr lang="en-US" smtClean="0"/>
              <a:pPr/>
              <a:t>4/4/2011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B9FBC-3CB3-4428-B7E8-E3C0C2553A0A}" type="datetimeFigureOut">
              <a:rPr lang="en-US" smtClean="0"/>
              <a:pPr/>
              <a:t>4/4/2011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2B9FBC-3CB3-4428-B7E8-E3C0C2553A0A}"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2B9FBC-3CB3-4428-B7E8-E3C0C2553A0A}" type="datetimeFigureOut">
              <a:rPr lang="en-US" smtClean="0"/>
              <a:pPr/>
              <a:t>4/4/2011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25318-1872-4799-A401-3C51A5E73F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B9FBC-3CB3-4428-B7E8-E3C0C2553A0A}" type="datetimeFigureOut">
              <a:rPr lang="en-US" smtClean="0"/>
              <a:pPr/>
              <a:t>4/4/2011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25318-1872-4799-A401-3C51A5E73F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oleObject" Target="../embeddings/Microsoft_Office_Excel_97-2003_Worksheet1.xls"/></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LSA_July_2010 365.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228601" y="228600"/>
            <a:ext cx="8915400" cy="3539430"/>
          </a:xfrm>
          <a:prstGeom prst="rect">
            <a:avLst/>
          </a:prstGeom>
          <a:noFill/>
        </p:spPr>
        <p:txBody>
          <a:bodyPr wrap="square" rtlCol="0">
            <a:spAutoFit/>
          </a:bodyPr>
          <a:lstStyle/>
          <a:p>
            <a:r>
              <a:rPr lang="en-US" sz="28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The Hydrology and Ice-cover of Teshekpuk Lake </a:t>
            </a:r>
          </a:p>
          <a:p>
            <a:r>
              <a:rPr lang="en-US" sz="28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in a Changing Arctic Climate</a:t>
            </a:r>
          </a:p>
          <a:p>
            <a:endParaRPr lang="en-US" sz="28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a:p>
            <a:r>
              <a:rPr lang="en-US" sz="20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Christopher D. Arp </a:t>
            </a:r>
          </a:p>
          <a:p>
            <a:r>
              <a:rPr lang="en-US" sz="20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Water and Environmental Research Center, </a:t>
            </a:r>
          </a:p>
          <a:p>
            <a:r>
              <a:rPr lang="en-US" sz="20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University of Alaska Fairbanks</a:t>
            </a:r>
          </a:p>
          <a:p>
            <a:endParaRPr lang="en-US" sz="20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a:p>
            <a:r>
              <a:rPr lang="en-US" sz="20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Benjamin M. Jones</a:t>
            </a:r>
          </a:p>
          <a:p>
            <a:r>
              <a:rPr lang="en-US" sz="20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Alaska Science Center, U.S. Geological Survey</a:t>
            </a:r>
          </a:p>
          <a:p>
            <a:r>
              <a:rPr lang="en-US" sz="20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Geophysical Institute, University of Alaska, Fairbanks</a:t>
            </a:r>
            <a:endParaRPr lang="en-US" sz="20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7.tif"/>
          <p:cNvPicPr>
            <a:picLocks noChangeAspect="1"/>
          </p:cNvPicPr>
          <p:nvPr/>
        </p:nvPicPr>
        <p:blipFill>
          <a:blip r:embed="rId3" cstate="print"/>
          <a:stretch>
            <a:fillRect/>
          </a:stretch>
        </p:blipFill>
        <p:spPr>
          <a:xfrm>
            <a:off x="0" y="0"/>
            <a:ext cx="9144000" cy="3657600"/>
          </a:xfrm>
          <a:prstGeom prst="rect">
            <a:avLst/>
          </a:prstGeom>
        </p:spPr>
      </p:pic>
      <p:sp>
        <p:nvSpPr>
          <p:cNvPr id="4" name="TextBox 3"/>
          <p:cNvSpPr txBox="1"/>
          <p:nvPr/>
        </p:nvSpPr>
        <p:spPr>
          <a:xfrm>
            <a:off x="6369907" y="6488668"/>
            <a:ext cx="2774093" cy="369332"/>
          </a:xfrm>
          <a:prstGeom prst="rect">
            <a:avLst/>
          </a:prstGeom>
          <a:noFill/>
        </p:spPr>
        <p:txBody>
          <a:bodyPr wrap="none" rtlCol="0">
            <a:spAutoFit/>
          </a:bodyPr>
          <a:lstStyle/>
          <a:p>
            <a:r>
              <a:rPr lang="en-US" dirty="0" smtClean="0"/>
              <a:t>Arp et al 2011 </a:t>
            </a:r>
            <a:r>
              <a:rPr lang="en-US" i="1" dirty="0" smtClean="0"/>
              <a:t>Polar Biology</a:t>
            </a:r>
            <a:endParaRPr lang="en-US" i="1" dirty="0"/>
          </a:p>
        </p:txBody>
      </p:sp>
      <p:cxnSp>
        <p:nvCxnSpPr>
          <p:cNvPr id="6" name="Straight Arrow Connector 5"/>
          <p:cNvCxnSpPr/>
          <p:nvPr/>
        </p:nvCxnSpPr>
        <p:spPr>
          <a:xfrm rot="16200000" flipV="1">
            <a:off x="723900" y="3619500"/>
            <a:ext cx="1524000" cy="53340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4648200"/>
            <a:ext cx="6560707" cy="830997"/>
          </a:xfrm>
          <a:prstGeom prst="rect">
            <a:avLst/>
          </a:prstGeom>
          <a:noFill/>
        </p:spPr>
        <p:txBody>
          <a:bodyPr wrap="none" rtlCol="0">
            <a:spAutoFit/>
          </a:bodyPr>
          <a:lstStyle/>
          <a:p>
            <a:pPr algn="ctr"/>
            <a:r>
              <a:rPr lang="en-US" sz="2400" dirty="0" smtClean="0"/>
              <a:t>Teshekpuk Lake is very fresh!</a:t>
            </a:r>
          </a:p>
          <a:p>
            <a:pPr algn="ctr"/>
            <a:r>
              <a:rPr lang="en-US" sz="2400" dirty="0" smtClean="0"/>
              <a:t>Specific Conductance ranges from 250 – 350 </a:t>
            </a:r>
            <a:r>
              <a:rPr lang="en-US" sz="2400" dirty="0" err="1" smtClean="0"/>
              <a:t>uS</a:t>
            </a:r>
            <a:r>
              <a:rPr lang="en-US" sz="2400" dirty="0" smtClean="0"/>
              <a:t>/cm</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752191" y="6412468"/>
            <a:ext cx="2391809" cy="369332"/>
          </a:xfrm>
          <a:prstGeom prst="rect">
            <a:avLst/>
          </a:prstGeom>
          <a:noFill/>
        </p:spPr>
        <p:txBody>
          <a:bodyPr wrap="none" rtlCol="0">
            <a:spAutoFit/>
          </a:bodyPr>
          <a:lstStyle/>
          <a:p>
            <a:r>
              <a:rPr lang="en-US" dirty="0" smtClean="0">
                <a:solidFill>
                  <a:schemeClr val="bg1"/>
                </a:solidFill>
              </a:rPr>
              <a:t>Person et al 2007 </a:t>
            </a:r>
            <a:r>
              <a:rPr lang="en-US" i="1" dirty="0" smtClean="0">
                <a:solidFill>
                  <a:schemeClr val="bg1"/>
                </a:solidFill>
              </a:rPr>
              <a:t>Arctic</a:t>
            </a:r>
          </a:p>
        </p:txBody>
      </p:sp>
      <p:sp>
        <p:nvSpPr>
          <p:cNvPr id="3" name="TextBox 2"/>
          <p:cNvSpPr txBox="1"/>
          <p:nvPr/>
        </p:nvSpPr>
        <p:spPr>
          <a:xfrm>
            <a:off x="152400" y="152400"/>
            <a:ext cx="2780056" cy="523220"/>
          </a:xfrm>
          <a:prstGeom prst="rect">
            <a:avLst/>
          </a:prstGeom>
          <a:noFill/>
        </p:spPr>
        <p:txBody>
          <a:bodyPr wrap="none" rtlCol="0">
            <a:spAutoFit/>
          </a:bodyPr>
          <a:lstStyle/>
          <a:p>
            <a:r>
              <a:rPr lang="en-US" sz="2800" b="1" dirty="0" smtClean="0"/>
              <a:t>Wildlife - Caribou</a:t>
            </a:r>
            <a:endParaRPr lang="en-US"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2206181" cy="523220"/>
          </a:xfrm>
          <a:prstGeom prst="rect">
            <a:avLst/>
          </a:prstGeom>
          <a:noFill/>
        </p:spPr>
        <p:txBody>
          <a:bodyPr wrap="none" rtlCol="0">
            <a:spAutoFit/>
          </a:bodyPr>
          <a:lstStyle/>
          <a:p>
            <a:r>
              <a:rPr lang="en-US" sz="2800" b="1" dirty="0" smtClean="0"/>
              <a:t>Wildlife - Fish</a:t>
            </a:r>
            <a:endParaRPr lang="en-US" sz="2800" b="1" dirty="0"/>
          </a:p>
        </p:txBody>
      </p:sp>
      <p:pic>
        <p:nvPicPr>
          <p:cNvPr id="3" name="Picture 2" descr="P1010075.JPG"/>
          <p:cNvPicPr>
            <a:picLocks noChangeAspect="1"/>
          </p:cNvPicPr>
          <p:nvPr/>
        </p:nvPicPr>
        <p:blipFill>
          <a:blip r:embed="rId3" cstate="print"/>
          <a:stretch>
            <a:fillRect/>
          </a:stretch>
        </p:blipFill>
        <p:spPr>
          <a:xfrm>
            <a:off x="228601" y="838201"/>
            <a:ext cx="3657599" cy="2736804"/>
          </a:xfrm>
          <a:prstGeom prst="rect">
            <a:avLst/>
          </a:prstGeom>
        </p:spPr>
      </p:pic>
      <p:graphicFrame>
        <p:nvGraphicFramePr>
          <p:cNvPr id="5" name="Table 4"/>
          <p:cNvGraphicFramePr>
            <a:graphicFrameLocks noGrp="1"/>
          </p:cNvGraphicFramePr>
          <p:nvPr/>
        </p:nvGraphicFramePr>
        <p:xfrm>
          <a:off x="4267200" y="228600"/>
          <a:ext cx="4648200" cy="5852160"/>
        </p:xfrm>
        <a:graphic>
          <a:graphicData uri="http://schemas.openxmlformats.org/drawingml/2006/table">
            <a:tbl>
              <a:tblPr firstRow="1" bandRow="1">
                <a:tableStyleId>{5C22544A-7EE6-4342-B048-85BDC9FD1C3A}</a:tableStyleId>
              </a:tblPr>
              <a:tblGrid>
                <a:gridCol w="2450869"/>
                <a:gridCol w="1014153"/>
                <a:gridCol w="1183178"/>
              </a:tblGrid>
              <a:tr h="365760">
                <a:tc>
                  <a:txBody>
                    <a:bodyPr/>
                    <a:lstStyle/>
                    <a:p>
                      <a:r>
                        <a:rPr lang="en-US" sz="1600" dirty="0" smtClean="0"/>
                        <a:t>Species</a:t>
                      </a:r>
                      <a:endParaRPr lang="en-US" sz="1600" dirty="0"/>
                    </a:p>
                  </a:txBody>
                  <a:tcPr/>
                </a:tc>
                <a:tc>
                  <a:txBody>
                    <a:bodyPr/>
                    <a:lstStyle/>
                    <a:p>
                      <a:r>
                        <a:rPr lang="en-US" sz="1600" dirty="0" smtClean="0"/>
                        <a:t>1990-92</a:t>
                      </a:r>
                      <a:endParaRPr lang="en-US" sz="1600" dirty="0"/>
                    </a:p>
                  </a:txBody>
                  <a:tcPr/>
                </a:tc>
                <a:tc>
                  <a:txBody>
                    <a:bodyPr/>
                    <a:lstStyle/>
                    <a:p>
                      <a:r>
                        <a:rPr lang="en-US" sz="1600" dirty="0" smtClean="0"/>
                        <a:t>2003-05</a:t>
                      </a:r>
                      <a:endParaRPr lang="en-US" sz="1600" dirty="0"/>
                    </a:p>
                  </a:txBody>
                  <a:tcPr/>
                </a:tc>
              </a:tr>
              <a:tr h="365760">
                <a:tc>
                  <a:txBody>
                    <a:bodyPr/>
                    <a:lstStyle/>
                    <a:p>
                      <a:r>
                        <a:rPr lang="en-US" sz="1600" dirty="0" smtClean="0"/>
                        <a:t>Broad</a:t>
                      </a:r>
                      <a:r>
                        <a:rPr lang="en-US" sz="1600" baseline="0" dirty="0" smtClean="0"/>
                        <a:t> whitefish</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Humpback whitefish</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Least </a:t>
                      </a:r>
                      <a:r>
                        <a:rPr lang="en-US" sz="1600" dirty="0" err="1" smtClean="0"/>
                        <a:t>cisco</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Round whitefish</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Bering</a:t>
                      </a:r>
                      <a:r>
                        <a:rPr lang="en-US" sz="1600" baseline="0" dirty="0" smtClean="0"/>
                        <a:t> </a:t>
                      </a:r>
                      <a:r>
                        <a:rPr lang="en-US" sz="1600" baseline="0" dirty="0" err="1" smtClean="0"/>
                        <a:t>cisco</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Arctic grayling</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Pink salmon</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r>
              <a:tr h="365760">
                <a:tc>
                  <a:txBody>
                    <a:bodyPr/>
                    <a:lstStyle/>
                    <a:p>
                      <a:r>
                        <a:rPr lang="en-US" sz="1600" dirty="0" smtClean="0"/>
                        <a:t>Arctic char</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Lake trout</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err="1" smtClean="0"/>
                        <a:t>Burbot</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Northern pike</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Slimy</a:t>
                      </a:r>
                      <a:r>
                        <a:rPr lang="en-US" sz="1600" baseline="0" dirty="0" smtClean="0"/>
                        <a:t> sculpin</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smtClean="0"/>
                        <a:t>Alaska blackfish</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err="1" smtClean="0"/>
                        <a:t>Threespine</a:t>
                      </a:r>
                      <a:r>
                        <a:rPr lang="en-US" sz="1600" baseline="0" dirty="0" smtClean="0"/>
                        <a:t> </a:t>
                      </a:r>
                      <a:r>
                        <a:rPr lang="en-US" sz="1600" baseline="0" dirty="0" err="1" smtClean="0"/>
                        <a:t>stickelback</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365760">
                <a:tc>
                  <a:txBody>
                    <a:bodyPr/>
                    <a:lstStyle/>
                    <a:p>
                      <a:r>
                        <a:rPr lang="en-US" sz="1600" dirty="0" err="1" smtClean="0"/>
                        <a:t>Ninespine</a:t>
                      </a:r>
                      <a:r>
                        <a:rPr lang="en-US" sz="1600" dirty="0" smtClean="0"/>
                        <a:t> </a:t>
                      </a:r>
                      <a:r>
                        <a:rPr lang="en-US" sz="1600" dirty="0" err="1" smtClean="0"/>
                        <a:t>stickelback</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bl>
          </a:graphicData>
        </a:graphic>
      </p:graphicFrame>
      <p:pic>
        <p:nvPicPr>
          <p:cNvPr id="6" name="Picture 5" descr="broad whitefish.JPG"/>
          <p:cNvPicPr>
            <a:picLocks noChangeAspect="1"/>
          </p:cNvPicPr>
          <p:nvPr/>
        </p:nvPicPr>
        <p:blipFill>
          <a:blip r:embed="rId4" cstate="print"/>
          <a:stretch>
            <a:fillRect/>
          </a:stretch>
        </p:blipFill>
        <p:spPr>
          <a:xfrm>
            <a:off x="228601" y="3884600"/>
            <a:ext cx="3657600" cy="2736806"/>
          </a:xfrm>
          <a:prstGeom prst="rect">
            <a:avLst/>
          </a:prstGeom>
        </p:spPr>
      </p:pic>
      <p:sp>
        <p:nvSpPr>
          <p:cNvPr id="8" name="TextBox 7"/>
          <p:cNvSpPr txBox="1"/>
          <p:nvPr/>
        </p:nvSpPr>
        <p:spPr>
          <a:xfrm>
            <a:off x="6937230" y="6260068"/>
            <a:ext cx="1978170" cy="369332"/>
          </a:xfrm>
          <a:prstGeom prst="rect">
            <a:avLst/>
          </a:prstGeom>
          <a:noFill/>
        </p:spPr>
        <p:txBody>
          <a:bodyPr wrap="none" rtlCol="0">
            <a:spAutoFit/>
          </a:bodyPr>
          <a:lstStyle/>
          <a:p>
            <a:r>
              <a:rPr lang="en-US" dirty="0" smtClean="0"/>
              <a:t>Moulton et al 2007</a:t>
            </a:r>
          </a:p>
        </p:txBody>
      </p:sp>
      <p:sp>
        <p:nvSpPr>
          <p:cNvPr id="9" name="TextBox 8"/>
          <p:cNvSpPr txBox="1"/>
          <p:nvPr/>
        </p:nvSpPr>
        <p:spPr>
          <a:xfrm>
            <a:off x="2227823" y="3134380"/>
            <a:ext cx="1734577" cy="523220"/>
          </a:xfrm>
          <a:prstGeom prst="rect">
            <a:avLst/>
          </a:prstGeom>
          <a:noFill/>
        </p:spPr>
        <p:txBody>
          <a:bodyPr wrap="none" rtlCol="0">
            <a:spAutoFit/>
          </a:bodyPr>
          <a:lstStyle/>
          <a:p>
            <a:r>
              <a:rPr lang="en-US" sz="1400" b="1" dirty="0" smtClean="0">
                <a:solidFill>
                  <a:schemeClr val="bg1"/>
                </a:solidFill>
              </a:rPr>
              <a:t>Teshekpuk lake trout</a:t>
            </a:r>
          </a:p>
          <a:p>
            <a:r>
              <a:rPr lang="en-US" sz="1400" b="1" dirty="0" smtClean="0">
                <a:solidFill>
                  <a:schemeClr val="bg1"/>
                </a:solidFill>
              </a:rPr>
              <a:t>M. Whitman </a:t>
            </a:r>
            <a:endParaRPr lang="en-US" sz="1400" b="1" dirty="0">
              <a:solidFill>
                <a:schemeClr val="bg1"/>
              </a:solidFill>
            </a:endParaRPr>
          </a:p>
        </p:txBody>
      </p:sp>
      <p:sp>
        <p:nvSpPr>
          <p:cNvPr id="10" name="TextBox 9"/>
          <p:cNvSpPr txBox="1"/>
          <p:nvPr/>
        </p:nvSpPr>
        <p:spPr>
          <a:xfrm>
            <a:off x="228600" y="6106180"/>
            <a:ext cx="2181623" cy="523220"/>
          </a:xfrm>
          <a:prstGeom prst="rect">
            <a:avLst/>
          </a:prstGeom>
          <a:noFill/>
        </p:spPr>
        <p:txBody>
          <a:bodyPr wrap="none" rtlCol="0">
            <a:spAutoFit/>
          </a:bodyPr>
          <a:lstStyle/>
          <a:p>
            <a:r>
              <a:rPr lang="en-US" sz="1400" b="1" dirty="0" smtClean="0">
                <a:solidFill>
                  <a:schemeClr val="bg1"/>
                </a:solidFill>
              </a:rPr>
              <a:t>Teshekpuk broad whitefish</a:t>
            </a:r>
          </a:p>
          <a:p>
            <a:r>
              <a:rPr lang="en-US" sz="1400" b="1" dirty="0" smtClean="0">
                <a:solidFill>
                  <a:schemeClr val="bg1"/>
                </a:solidFill>
              </a:rPr>
              <a:t>M. Whitman </a:t>
            </a:r>
            <a:endParaRPr lang="en-US" sz="14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noChangeArrowheads="1"/>
          </p:cNvPicPr>
          <p:nvPr/>
        </p:nvPicPr>
        <p:blipFill>
          <a:blip r:embed="rId3" cstate="print"/>
          <a:srcRect/>
          <a:stretch>
            <a:fillRect/>
          </a:stretch>
        </p:blipFill>
        <p:spPr bwMode="auto">
          <a:xfrm>
            <a:off x="990600" y="762000"/>
            <a:ext cx="7010400" cy="5257800"/>
          </a:xfrm>
          <a:prstGeom prst="rect">
            <a:avLst/>
          </a:prstGeom>
          <a:noFill/>
          <a:ln w="9525">
            <a:noFill/>
            <a:miter lim="800000"/>
            <a:headEnd/>
            <a:tailEnd/>
          </a:ln>
          <a:effectLst/>
        </p:spPr>
      </p:pic>
      <p:sp>
        <p:nvSpPr>
          <p:cNvPr id="4" name="TextBox 3"/>
          <p:cNvSpPr txBox="1"/>
          <p:nvPr/>
        </p:nvSpPr>
        <p:spPr>
          <a:xfrm>
            <a:off x="152400" y="76200"/>
            <a:ext cx="3610925" cy="523220"/>
          </a:xfrm>
          <a:prstGeom prst="rect">
            <a:avLst/>
          </a:prstGeom>
          <a:noFill/>
        </p:spPr>
        <p:txBody>
          <a:bodyPr wrap="none" rtlCol="0">
            <a:spAutoFit/>
          </a:bodyPr>
          <a:lstStyle/>
          <a:p>
            <a:r>
              <a:rPr lang="en-US" sz="2800" b="1" dirty="0" smtClean="0"/>
              <a:t>Wildlife - Invertebrates</a:t>
            </a:r>
            <a:endParaRPr lang="en-US" sz="2800" b="1" dirty="0"/>
          </a:p>
        </p:txBody>
      </p:sp>
      <p:sp>
        <p:nvSpPr>
          <p:cNvPr id="5" name="TextBox 4"/>
          <p:cNvSpPr txBox="1"/>
          <p:nvPr/>
        </p:nvSpPr>
        <p:spPr>
          <a:xfrm>
            <a:off x="4724400" y="5334000"/>
            <a:ext cx="3346685" cy="646331"/>
          </a:xfrm>
          <a:prstGeom prst="rect">
            <a:avLst/>
          </a:prstGeom>
          <a:noFill/>
        </p:spPr>
        <p:txBody>
          <a:bodyPr wrap="none" rtlCol="0">
            <a:spAutoFit/>
          </a:bodyPr>
          <a:lstStyle/>
          <a:p>
            <a:r>
              <a:rPr lang="en-US" b="1" i="1" dirty="0" err="1" smtClean="0">
                <a:solidFill>
                  <a:schemeClr val="bg1"/>
                </a:solidFill>
              </a:rPr>
              <a:t>Mesidotea</a:t>
            </a:r>
            <a:r>
              <a:rPr lang="en-US" b="1" i="1" dirty="0" smtClean="0">
                <a:solidFill>
                  <a:schemeClr val="bg1"/>
                </a:solidFill>
              </a:rPr>
              <a:t> </a:t>
            </a:r>
            <a:r>
              <a:rPr lang="en-US" b="1" i="1" dirty="0" err="1" smtClean="0">
                <a:solidFill>
                  <a:schemeClr val="bg1"/>
                </a:solidFill>
              </a:rPr>
              <a:t>entomon</a:t>
            </a:r>
            <a:r>
              <a:rPr lang="en-US" b="1" i="1" dirty="0" smtClean="0">
                <a:solidFill>
                  <a:schemeClr val="bg1"/>
                </a:solidFill>
              </a:rPr>
              <a:t> </a:t>
            </a:r>
            <a:r>
              <a:rPr lang="en-US" b="1" i="1" dirty="0" err="1" smtClean="0">
                <a:solidFill>
                  <a:schemeClr val="bg1"/>
                </a:solidFill>
              </a:rPr>
              <a:t>teshpuki</a:t>
            </a:r>
            <a:r>
              <a:rPr lang="en-US" b="1" i="1" dirty="0" smtClean="0">
                <a:solidFill>
                  <a:schemeClr val="bg1"/>
                </a:solidFill>
              </a:rPr>
              <a:t> (?) </a:t>
            </a:r>
          </a:p>
          <a:p>
            <a:r>
              <a:rPr lang="en-US" b="1" dirty="0" smtClean="0">
                <a:solidFill>
                  <a:schemeClr val="bg1"/>
                </a:solidFill>
              </a:rPr>
              <a:t>B. Jones </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ater_volume"/>
          <p:cNvPicPr>
            <a:picLocks noChangeAspect="1" noChangeArrowheads="1"/>
          </p:cNvPicPr>
          <p:nvPr/>
        </p:nvPicPr>
        <p:blipFill>
          <a:blip r:embed="rId3" cstate="print"/>
          <a:srcRect b="15384"/>
          <a:stretch>
            <a:fillRect/>
          </a:stretch>
        </p:blipFill>
        <p:spPr bwMode="auto">
          <a:xfrm>
            <a:off x="2590800" y="609600"/>
            <a:ext cx="4035425" cy="4419600"/>
          </a:xfrm>
          <a:prstGeom prst="rect">
            <a:avLst/>
          </a:prstGeom>
          <a:noFill/>
        </p:spPr>
      </p:pic>
      <p:sp>
        <p:nvSpPr>
          <p:cNvPr id="5125" name="Text Box 5"/>
          <p:cNvSpPr txBox="1">
            <a:spLocks noChangeArrowheads="1"/>
          </p:cNvSpPr>
          <p:nvPr/>
        </p:nvSpPr>
        <p:spPr bwMode="auto">
          <a:xfrm>
            <a:off x="2286000" y="90488"/>
            <a:ext cx="4552950" cy="519112"/>
          </a:xfrm>
          <a:prstGeom prst="rect">
            <a:avLst/>
          </a:prstGeom>
          <a:noFill/>
          <a:ln w="9525">
            <a:noFill/>
            <a:miter lim="800000"/>
            <a:headEnd/>
            <a:tailEnd/>
          </a:ln>
          <a:effectLst/>
        </p:spPr>
        <p:txBody>
          <a:bodyPr wrap="none">
            <a:spAutoFit/>
          </a:bodyPr>
          <a:lstStyle/>
          <a:p>
            <a:pPr algn="ctr"/>
            <a:r>
              <a:rPr lang="en-US"/>
              <a:t>First estimate of lake surface water storage</a:t>
            </a:r>
          </a:p>
          <a:p>
            <a:pPr algn="ctr"/>
            <a:r>
              <a:rPr lang="en-US" sz="1000"/>
              <a:t>Based on surface area to volume relationship for three lake types</a:t>
            </a:r>
          </a:p>
        </p:txBody>
      </p:sp>
      <p:graphicFrame>
        <p:nvGraphicFramePr>
          <p:cNvPr id="5263" name="Group 143"/>
          <p:cNvGraphicFramePr>
            <a:graphicFrameLocks noGrp="1"/>
          </p:cNvGraphicFramePr>
          <p:nvPr/>
        </p:nvGraphicFramePr>
        <p:xfrm>
          <a:off x="1981200" y="5029200"/>
          <a:ext cx="5114925" cy="1682750"/>
        </p:xfrm>
        <a:graphic>
          <a:graphicData uri="http://schemas.openxmlformats.org/drawingml/2006/table">
            <a:tbl>
              <a:tblPr/>
              <a:tblGrid>
                <a:gridCol w="1289050"/>
                <a:gridCol w="2139950"/>
                <a:gridCol w="1685925"/>
              </a:tblGrid>
              <a:tr h="336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Lake Type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Total Volume (ha-m)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Percent of Area</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Thaw</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  98173</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16.9</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Depression</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312951</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53.9</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Riverine</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  50023</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  8.6</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Teshekpuk</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120000</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20.6</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6_update.jpg"/>
          <p:cNvPicPr>
            <a:picLocks noChangeAspect="1"/>
          </p:cNvPicPr>
          <p:nvPr/>
        </p:nvPicPr>
        <p:blipFill>
          <a:blip r:embed="rId3" cstate="print"/>
          <a:stretch>
            <a:fillRect/>
          </a:stretch>
        </p:blipFill>
        <p:spPr>
          <a:xfrm>
            <a:off x="0" y="0"/>
            <a:ext cx="8872195" cy="6858000"/>
          </a:xfrm>
          <a:prstGeom prst="rect">
            <a:avLst/>
          </a:prstGeom>
        </p:spPr>
      </p:pic>
      <p:sp>
        <p:nvSpPr>
          <p:cNvPr id="4" name="TextBox 3"/>
          <p:cNvSpPr txBox="1"/>
          <p:nvPr/>
        </p:nvSpPr>
        <p:spPr>
          <a:xfrm>
            <a:off x="416014" y="164068"/>
            <a:ext cx="1717586" cy="369332"/>
          </a:xfrm>
          <a:prstGeom prst="rect">
            <a:avLst/>
          </a:prstGeom>
          <a:noFill/>
        </p:spPr>
        <p:txBody>
          <a:bodyPr wrap="square" rtlCol="0">
            <a:spAutoFit/>
          </a:bodyPr>
          <a:lstStyle/>
          <a:p>
            <a:r>
              <a:rPr lang="en-US" dirty="0" smtClean="0">
                <a:latin typeface="Arial Black" pitchFamily="34" charset="0"/>
              </a:rPr>
              <a:t>6-June-2007</a:t>
            </a:r>
            <a:endParaRPr lang="en-US" dirty="0">
              <a:latin typeface="Arial Black" pitchFamily="34" charset="0"/>
            </a:endParaRPr>
          </a:p>
        </p:txBody>
      </p:sp>
      <p:sp>
        <p:nvSpPr>
          <p:cNvPr id="5" name="Rectangle 4"/>
          <p:cNvSpPr/>
          <p:nvPr/>
        </p:nvSpPr>
        <p:spPr>
          <a:xfrm>
            <a:off x="4226014" y="152400"/>
            <a:ext cx="1871474" cy="369332"/>
          </a:xfrm>
          <a:prstGeom prst="rect">
            <a:avLst/>
          </a:prstGeom>
        </p:spPr>
        <p:txBody>
          <a:bodyPr wrap="none">
            <a:spAutoFit/>
          </a:bodyPr>
          <a:lstStyle/>
          <a:p>
            <a:r>
              <a:rPr lang="en-US" dirty="0" smtClean="0">
                <a:latin typeface="Arial Black" pitchFamily="34" charset="0"/>
              </a:rPr>
              <a:t>20-June-2007</a:t>
            </a:r>
            <a:endParaRPr lang="en-US" dirty="0">
              <a:latin typeface="Arial Black" pitchFamily="34" charset="0"/>
            </a:endParaRPr>
          </a:p>
        </p:txBody>
      </p:sp>
      <p:sp>
        <p:nvSpPr>
          <p:cNvPr id="6" name="Rectangle 5"/>
          <p:cNvSpPr/>
          <p:nvPr/>
        </p:nvSpPr>
        <p:spPr>
          <a:xfrm>
            <a:off x="304800" y="3364468"/>
            <a:ext cx="1631793" cy="369332"/>
          </a:xfrm>
          <a:prstGeom prst="rect">
            <a:avLst/>
          </a:prstGeom>
        </p:spPr>
        <p:txBody>
          <a:bodyPr wrap="none">
            <a:spAutoFit/>
          </a:bodyPr>
          <a:lstStyle/>
          <a:p>
            <a:r>
              <a:rPr lang="en-US" dirty="0" smtClean="0">
                <a:latin typeface="Arial Black" pitchFamily="34" charset="0"/>
              </a:rPr>
              <a:t>5-July-2007</a:t>
            </a:r>
            <a:endParaRPr lang="en-US" dirty="0">
              <a:latin typeface="Arial Black" pitchFamily="34" charset="0"/>
            </a:endParaRPr>
          </a:p>
        </p:txBody>
      </p:sp>
      <p:sp>
        <p:nvSpPr>
          <p:cNvPr id="7" name="Rectangle 6"/>
          <p:cNvSpPr/>
          <p:nvPr/>
        </p:nvSpPr>
        <p:spPr>
          <a:xfrm>
            <a:off x="4149814" y="3352800"/>
            <a:ext cx="1785682" cy="369332"/>
          </a:xfrm>
          <a:prstGeom prst="rect">
            <a:avLst/>
          </a:prstGeom>
        </p:spPr>
        <p:txBody>
          <a:bodyPr wrap="none">
            <a:spAutoFit/>
          </a:bodyPr>
          <a:lstStyle/>
          <a:p>
            <a:r>
              <a:rPr lang="en-US" dirty="0" smtClean="0">
                <a:latin typeface="Arial Black" pitchFamily="34" charset="0"/>
              </a:rPr>
              <a:t>13-July-2007</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2400" y="152400"/>
            <a:ext cx="7816563"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Thermokarst Lake Hydrologic &amp; Ice Regimes</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7848600" cy="5016758"/>
          </a:xfrm>
          <a:prstGeom prst="rect">
            <a:avLst/>
          </a:prstGeom>
          <a:noFill/>
        </p:spPr>
        <p:txBody>
          <a:bodyPr wrap="square" rtlCol="0">
            <a:spAutoFit/>
          </a:bodyPr>
          <a:lstStyle/>
          <a:p>
            <a:r>
              <a:rPr lang="en-US" sz="2800" b="1" u="sng" dirty="0" smtClean="0">
                <a:effectLst>
                  <a:outerShdw blurRad="38100" dist="38100" dir="2700000" algn="tl">
                    <a:srgbClr val="000000">
                      <a:alpha val="43137"/>
                    </a:srgbClr>
                  </a:outerShdw>
                </a:effectLst>
                <a:latin typeface="Arial" pitchFamily="34" charset="0"/>
                <a:cs typeface="Arial" pitchFamily="34" charset="0"/>
              </a:rPr>
              <a:t>Arctic Lake Change Questions</a:t>
            </a:r>
          </a:p>
          <a:p>
            <a:endParaRPr lang="en-US" sz="28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What are the processes underlying observed changes in lakes across permafrost zones?</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What are the relative roles of lake expansion by thermokarst erosion vs. variation in water balance?</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Do lakes respond to climate change uniformly within a region?</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What is the role of lake bathymetry and ice </a:t>
            </a:r>
            <a:r>
              <a:rPr lang="en-US" sz="2400" dirty="0" err="1" smtClean="0">
                <a:latin typeface="Arial" pitchFamily="34" charset="0"/>
                <a:cs typeface="Arial" pitchFamily="34" charset="0"/>
              </a:rPr>
              <a:t>phenology</a:t>
            </a:r>
            <a:r>
              <a:rPr lang="en-US" sz="2400" dirty="0" smtClean="0">
                <a:latin typeface="Arial" pitchFamily="34" charset="0"/>
                <a:cs typeface="Arial" pitchFamily="34" charset="0"/>
              </a:rPr>
              <a:t> in geomorphic and hydrologic processes?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 HYP-09-0415.R1.tif"/>
          <p:cNvPicPr>
            <a:picLocks noChangeAspect="1"/>
          </p:cNvPicPr>
          <p:nvPr/>
        </p:nvPicPr>
        <p:blipFill>
          <a:blip r:embed="rId3" cstate="print"/>
          <a:stretch>
            <a:fillRect/>
          </a:stretch>
        </p:blipFill>
        <p:spPr>
          <a:xfrm>
            <a:off x="113691" y="0"/>
            <a:ext cx="8916618"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dfast v Floating Comparison.JPG"/>
          <p:cNvPicPr>
            <a:picLocks noChangeAspect="1"/>
          </p:cNvPicPr>
          <p:nvPr/>
        </p:nvPicPr>
        <p:blipFill>
          <a:blip r:embed="rId3" cstate="print"/>
          <a:stretch>
            <a:fillRect/>
          </a:stretch>
        </p:blipFill>
        <p:spPr>
          <a:xfrm>
            <a:off x="3829882" y="0"/>
            <a:ext cx="5314118" cy="6858000"/>
          </a:xfrm>
          <a:prstGeom prst="rect">
            <a:avLst/>
          </a:prstGeom>
        </p:spPr>
      </p:pic>
      <p:sp>
        <p:nvSpPr>
          <p:cNvPr id="3" name="TextBox 2"/>
          <p:cNvSpPr txBox="1"/>
          <p:nvPr/>
        </p:nvSpPr>
        <p:spPr>
          <a:xfrm>
            <a:off x="5410200" y="6477000"/>
            <a:ext cx="3683572" cy="369332"/>
          </a:xfrm>
          <a:prstGeom prst="rect">
            <a:avLst/>
          </a:prstGeom>
          <a:noFill/>
        </p:spPr>
        <p:txBody>
          <a:bodyPr wrap="square" rtlCol="0">
            <a:spAutoFit/>
          </a:bodyPr>
          <a:lstStyle/>
          <a:p>
            <a:r>
              <a:rPr lang="en-US" dirty="0" smtClean="0"/>
              <a:t>Arp et al 2011 </a:t>
            </a:r>
            <a:r>
              <a:rPr lang="en-US" i="1" dirty="0" smtClean="0"/>
              <a:t>Hydrological Processes</a:t>
            </a:r>
            <a:endParaRPr lang="en-US" i="1" dirty="0"/>
          </a:p>
        </p:txBody>
      </p:sp>
      <p:sp>
        <p:nvSpPr>
          <p:cNvPr id="4" name="TextBox 3"/>
          <p:cNvSpPr txBox="1"/>
          <p:nvPr/>
        </p:nvSpPr>
        <p:spPr>
          <a:xfrm>
            <a:off x="152400" y="228600"/>
            <a:ext cx="2286000" cy="3539430"/>
          </a:xfrm>
          <a:prstGeom prst="rect">
            <a:avLst/>
          </a:prstGeom>
          <a:noFill/>
        </p:spPr>
        <p:txBody>
          <a:bodyPr wrap="square" rtlCol="0">
            <a:spAutoFit/>
          </a:bodyPr>
          <a:lstStyle/>
          <a:p>
            <a:r>
              <a:rPr lang="en-US" sz="2800" b="1" dirty="0" smtClean="0"/>
              <a:t>Comparing Lake Change Mechanisms between Grounded-ice and </a:t>
            </a:r>
          </a:p>
          <a:p>
            <a:r>
              <a:rPr lang="en-US" sz="2800" b="1" dirty="0" smtClean="0"/>
              <a:t>Floating-ice Lakes</a:t>
            </a:r>
            <a:endParaRPr lang="en-US" sz="28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873250" y="0"/>
            <a:ext cx="55181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8 HYP-09-0415.R1.TIF"/>
          <p:cNvPicPr>
            <a:picLocks noChangeAspect="1"/>
          </p:cNvPicPr>
          <p:nvPr/>
        </p:nvPicPr>
        <p:blipFill>
          <a:blip r:embed="rId3" cstate="print"/>
          <a:stretch>
            <a:fillRect/>
          </a:stretch>
        </p:blipFill>
        <p:spPr>
          <a:xfrm>
            <a:off x="5124019" y="0"/>
            <a:ext cx="4019981" cy="6858000"/>
          </a:xfrm>
          <a:prstGeom prst="rect">
            <a:avLst/>
          </a:prstGeom>
        </p:spPr>
      </p:pic>
      <p:sp>
        <p:nvSpPr>
          <p:cNvPr id="3" name="TextBox 2"/>
          <p:cNvSpPr txBox="1"/>
          <p:nvPr/>
        </p:nvSpPr>
        <p:spPr>
          <a:xfrm>
            <a:off x="5410200" y="6477000"/>
            <a:ext cx="3683572" cy="369332"/>
          </a:xfrm>
          <a:prstGeom prst="rect">
            <a:avLst/>
          </a:prstGeom>
          <a:noFill/>
        </p:spPr>
        <p:txBody>
          <a:bodyPr wrap="square" rtlCol="0">
            <a:spAutoFit/>
          </a:bodyPr>
          <a:lstStyle/>
          <a:p>
            <a:r>
              <a:rPr lang="en-US" dirty="0" smtClean="0"/>
              <a:t>Arp et al 2011 </a:t>
            </a:r>
            <a:r>
              <a:rPr lang="en-US" i="1" dirty="0" smtClean="0"/>
              <a:t>Hydrological Processes</a:t>
            </a:r>
            <a:endParaRPr lang="en-US" i="1" dirty="0"/>
          </a:p>
        </p:txBody>
      </p:sp>
      <p:sp>
        <p:nvSpPr>
          <p:cNvPr id="4" name="TextBox 3"/>
          <p:cNvSpPr txBox="1"/>
          <p:nvPr/>
        </p:nvSpPr>
        <p:spPr>
          <a:xfrm>
            <a:off x="2895600" y="685800"/>
            <a:ext cx="2209800" cy="923330"/>
          </a:xfrm>
          <a:prstGeom prst="rect">
            <a:avLst/>
          </a:prstGeom>
          <a:noFill/>
        </p:spPr>
        <p:txBody>
          <a:bodyPr wrap="square" rtlCol="0">
            <a:spAutoFit/>
          </a:bodyPr>
          <a:lstStyle/>
          <a:p>
            <a:r>
              <a:rPr lang="en-US" b="1" dirty="0" smtClean="0"/>
              <a:t>Longer open-water period for grounded ice lakes</a:t>
            </a:r>
            <a:endParaRPr lang="en-US" b="1" dirty="0"/>
          </a:p>
        </p:txBody>
      </p:sp>
      <p:sp>
        <p:nvSpPr>
          <p:cNvPr id="5" name="TextBox 4"/>
          <p:cNvSpPr txBox="1"/>
          <p:nvPr/>
        </p:nvSpPr>
        <p:spPr>
          <a:xfrm>
            <a:off x="2819400" y="2667000"/>
            <a:ext cx="2362200" cy="923330"/>
          </a:xfrm>
          <a:prstGeom prst="rect">
            <a:avLst/>
          </a:prstGeom>
          <a:noFill/>
        </p:spPr>
        <p:txBody>
          <a:bodyPr wrap="square" rtlCol="0">
            <a:spAutoFit/>
          </a:bodyPr>
          <a:lstStyle/>
          <a:p>
            <a:r>
              <a:rPr lang="en-US" b="1" dirty="0" smtClean="0"/>
              <a:t>More positive water balance for floating ice lakes</a:t>
            </a:r>
            <a:endParaRPr lang="en-US" b="1" dirty="0"/>
          </a:p>
        </p:txBody>
      </p:sp>
      <p:sp>
        <p:nvSpPr>
          <p:cNvPr id="6" name="TextBox 5"/>
          <p:cNvSpPr txBox="1"/>
          <p:nvPr/>
        </p:nvSpPr>
        <p:spPr>
          <a:xfrm>
            <a:off x="2133600" y="4495800"/>
            <a:ext cx="3200400" cy="1754326"/>
          </a:xfrm>
          <a:prstGeom prst="rect">
            <a:avLst/>
          </a:prstGeom>
          <a:noFill/>
        </p:spPr>
        <p:txBody>
          <a:bodyPr wrap="square" rtlCol="0">
            <a:spAutoFit/>
          </a:bodyPr>
          <a:lstStyle/>
          <a:p>
            <a:r>
              <a:rPr lang="en-US" b="1" dirty="0" smtClean="0"/>
              <a:t>Potentially different long term water balance in lakes…</a:t>
            </a:r>
          </a:p>
          <a:p>
            <a:endParaRPr lang="en-US" b="1" dirty="0" smtClean="0"/>
          </a:p>
          <a:p>
            <a:r>
              <a:rPr lang="en-US" b="1" dirty="0" smtClean="0"/>
              <a:t>…but depends on runoff contributions, lake storage, and outlet discharge</a:t>
            </a:r>
            <a:endParaRPr lang="en-US" b="1" dirty="0"/>
          </a:p>
        </p:txBody>
      </p:sp>
      <p:sp>
        <p:nvSpPr>
          <p:cNvPr id="7" name="TextBox 6"/>
          <p:cNvSpPr txBox="1"/>
          <p:nvPr/>
        </p:nvSpPr>
        <p:spPr>
          <a:xfrm>
            <a:off x="152400" y="228600"/>
            <a:ext cx="2286000" cy="3581400"/>
          </a:xfrm>
          <a:prstGeom prst="rect">
            <a:avLst/>
          </a:prstGeom>
          <a:noFill/>
        </p:spPr>
        <p:txBody>
          <a:bodyPr wrap="square" rtlCol="0">
            <a:spAutoFit/>
          </a:bodyPr>
          <a:lstStyle/>
          <a:p>
            <a:r>
              <a:rPr lang="en-US" sz="2800" b="1" dirty="0" smtClean="0"/>
              <a:t>Divergent </a:t>
            </a:r>
          </a:p>
          <a:p>
            <a:r>
              <a:rPr lang="en-US" sz="2800" b="1" dirty="0" smtClean="0"/>
              <a:t>Hydrologic</a:t>
            </a:r>
          </a:p>
          <a:p>
            <a:r>
              <a:rPr lang="en-US" sz="2800" b="1" dirty="0" smtClean="0"/>
              <a:t>Behavior between Grounded-ice and </a:t>
            </a:r>
          </a:p>
          <a:p>
            <a:r>
              <a:rPr lang="en-US" sz="2800" b="1" dirty="0" smtClean="0"/>
              <a:t>Floating-ice Lakes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52400"/>
            <a:ext cx="7497565" cy="53340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Methods for Reconstructing Ice Regimes</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111451" cy="523220"/>
          </a:xfrm>
          <a:prstGeom prst="rect">
            <a:avLst/>
          </a:prstGeom>
          <a:noFill/>
        </p:spPr>
        <p:txBody>
          <a:bodyPr wrap="none" rtlCol="0">
            <a:spAutoFit/>
          </a:bodyPr>
          <a:lstStyle/>
          <a:p>
            <a:r>
              <a:rPr lang="en-US" sz="2800" dirty="0" smtClean="0"/>
              <a:t>Integrated Monitoring, Remote Sensing, and Modeling</a:t>
            </a:r>
            <a:endParaRPr lang="en-US" sz="2800" dirty="0"/>
          </a:p>
        </p:txBody>
      </p:sp>
      <p:sp>
        <p:nvSpPr>
          <p:cNvPr id="5" name="TextBox 4"/>
          <p:cNvSpPr txBox="1"/>
          <p:nvPr/>
        </p:nvSpPr>
        <p:spPr>
          <a:xfrm>
            <a:off x="533401" y="685800"/>
            <a:ext cx="8305800" cy="3139321"/>
          </a:xfrm>
          <a:prstGeom prst="rect">
            <a:avLst/>
          </a:prstGeom>
          <a:noFill/>
        </p:spPr>
        <p:txBody>
          <a:bodyPr wrap="square" rtlCol="0">
            <a:spAutoFit/>
          </a:bodyPr>
          <a:lstStyle/>
          <a:p>
            <a:pPr>
              <a:buFont typeface="Arial" pitchFamily="34" charset="0"/>
              <a:buChar char="•"/>
            </a:pPr>
            <a:r>
              <a:rPr lang="en-US" dirty="0" smtClean="0"/>
              <a:t> </a:t>
            </a:r>
            <a:r>
              <a:rPr lang="en-US" sz="2000" dirty="0" smtClean="0"/>
              <a:t>Temperature sensors (2007-09) – detect ice out and ice formation (high resolution, short period)</a:t>
            </a:r>
          </a:p>
          <a:p>
            <a:pPr>
              <a:buFont typeface="Arial" pitchFamily="34" charset="0"/>
              <a:buChar char="•"/>
            </a:pPr>
            <a:endParaRPr lang="en-US" sz="2000" dirty="0" smtClean="0"/>
          </a:p>
          <a:p>
            <a:pPr>
              <a:buFont typeface="Arial" pitchFamily="34" charset="0"/>
              <a:buChar char="•"/>
            </a:pPr>
            <a:r>
              <a:rPr lang="en-US" sz="2000" dirty="0" smtClean="0"/>
              <a:t> MODIS (2004-08, Arp et al 2010 JAWRA) and </a:t>
            </a:r>
            <a:r>
              <a:rPr lang="en-US" sz="2000" dirty="0" err="1" smtClean="0"/>
              <a:t>Landsat</a:t>
            </a:r>
            <a:r>
              <a:rPr lang="en-US" sz="2000" dirty="0" smtClean="0"/>
              <a:t> (1974-2009, this study) – bracket ice out and ice formation (low resolution, moderate period)</a:t>
            </a:r>
          </a:p>
          <a:p>
            <a:pPr>
              <a:buFont typeface="Arial" pitchFamily="34" charset="0"/>
              <a:buChar char="•"/>
            </a:pPr>
            <a:endParaRPr lang="en-US" sz="2000" dirty="0" smtClean="0"/>
          </a:p>
          <a:p>
            <a:pPr>
              <a:buFont typeface="Arial" pitchFamily="34" charset="0"/>
              <a:buChar char="•"/>
            </a:pPr>
            <a:r>
              <a:rPr lang="en-US" sz="2000" dirty="0" smtClean="0"/>
              <a:t> Ice growth model (modified Stefan equation based on FDD) and ice decay  model (</a:t>
            </a:r>
            <a:r>
              <a:rPr lang="en-US" sz="2000" dirty="0" err="1" smtClean="0"/>
              <a:t>Belillo</a:t>
            </a:r>
            <a:r>
              <a:rPr lang="en-US" sz="2000" dirty="0" smtClean="0"/>
              <a:t> et al 1964 based on TDD) both driven by air temperature from TLSA (1998-2009) and Barrow (1947 – 2009) </a:t>
            </a:r>
          </a:p>
          <a:p>
            <a:pPr>
              <a:buFont typeface="Arial" pitchFamily="34" charset="0"/>
              <a:buChar char="•"/>
            </a:pPr>
            <a:endParaRPr lang="en-US" dirty="0"/>
          </a:p>
        </p:txBody>
      </p:sp>
      <p:graphicFrame>
        <p:nvGraphicFramePr>
          <p:cNvPr id="6" name="Chart 5"/>
          <p:cNvGraphicFramePr/>
          <p:nvPr/>
        </p:nvGraphicFramePr>
        <p:xfrm>
          <a:off x="1676400" y="3581400"/>
          <a:ext cx="5362575"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6b_ice-on.JPG"/>
          <p:cNvPicPr>
            <a:picLocks noChangeAspect="1"/>
          </p:cNvPicPr>
          <p:nvPr/>
        </p:nvPicPr>
        <p:blipFill>
          <a:blip r:embed="rId3" cstate="print"/>
          <a:stretch>
            <a:fillRect/>
          </a:stretch>
        </p:blipFill>
        <p:spPr>
          <a:xfrm>
            <a:off x="3739340" y="0"/>
            <a:ext cx="5404660" cy="6858000"/>
          </a:xfrm>
          <a:prstGeom prst="rect">
            <a:avLst/>
          </a:prstGeom>
        </p:spPr>
      </p:pic>
      <p:sp>
        <p:nvSpPr>
          <p:cNvPr id="4" name="TextBox 3"/>
          <p:cNvSpPr txBox="1"/>
          <p:nvPr/>
        </p:nvSpPr>
        <p:spPr>
          <a:xfrm>
            <a:off x="6932945" y="6477000"/>
            <a:ext cx="2211055" cy="369332"/>
          </a:xfrm>
          <a:prstGeom prst="rect">
            <a:avLst/>
          </a:prstGeom>
          <a:noFill/>
        </p:spPr>
        <p:txBody>
          <a:bodyPr wrap="none" rtlCol="0">
            <a:spAutoFit/>
          </a:bodyPr>
          <a:lstStyle/>
          <a:p>
            <a:r>
              <a:rPr lang="en-US" dirty="0" smtClean="0"/>
              <a:t>Arp et al 2010 </a:t>
            </a:r>
            <a:r>
              <a:rPr lang="en-US" i="1" dirty="0" smtClean="0"/>
              <a:t>JAWRA</a:t>
            </a:r>
            <a:endParaRPr lang="en-US" i="1" dirty="0"/>
          </a:p>
        </p:txBody>
      </p:sp>
      <p:sp>
        <p:nvSpPr>
          <p:cNvPr id="5" name="TextBox 4"/>
          <p:cNvSpPr txBox="1"/>
          <p:nvPr/>
        </p:nvSpPr>
        <p:spPr>
          <a:xfrm>
            <a:off x="457200" y="341293"/>
            <a:ext cx="2895600" cy="1815882"/>
          </a:xfrm>
          <a:prstGeom prst="rect">
            <a:avLst/>
          </a:prstGeom>
          <a:noFill/>
        </p:spPr>
        <p:txBody>
          <a:bodyPr wrap="square" rtlCol="0">
            <a:spAutoFit/>
          </a:bodyPr>
          <a:lstStyle/>
          <a:p>
            <a:r>
              <a:rPr lang="en-US" sz="2800" dirty="0" smtClean="0"/>
              <a:t>Results from Previous Work and Evaluation of Certainty</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52400"/>
            <a:ext cx="7497565" cy="53340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Teshekpuk Lake ice cover history</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1066800" y="1447800"/>
          <a:ext cx="66294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81000" y="304800"/>
            <a:ext cx="5708486" cy="523220"/>
          </a:xfrm>
          <a:prstGeom prst="rect">
            <a:avLst/>
          </a:prstGeom>
          <a:noFill/>
        </p:spPr>
        <p:txBody>
          <a:bodyPr wrap="none" rtlCol="0">
            <a:spAutoFit/>
          </a:bodyPr>
          <a:lstStyle/>
          <a:p>
            <a:r>
              <a:rPr lang="en-US" sz="2800" dirty="0" smtClean="0"/>
              <a:t>Ice-out Timing Analysis (1974 – 2009)</a:t>
            </a: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838200" y="914400"/>
          <a:ext cx="7239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81000" y="304800"/>
            <a:ext cx="5517729" cy="523220"/>
          </a:xfrm>
          <a:prstGeom prst="rect">
            <a:avLst/>
          </a:prstGeom>
          <a:noFill/>
        </p:spPr>
        <p:txBody>
          <a:bodyPr wrap="none" rtlCol="0">
            <a:spAutoFit/>
          </a:bodyPr>
          <a:lstStyle/>
          <a:p>
            <a:r>
              <a:rPr lang="en-US" sz="2800" dirty="0" smtClean="0"/>
              <a:t>Ice-on Timing Analysis (1974 – 2009)</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914400" y="1066800"/>
          <a:ext cx="7086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81000" y="304800"/>
            <a:ext cx="6005170" cy="523220"/>
          </a:xfrm>
          <a:prstGeom prst="rect">
            <a:avLst/>
          </a:prstGeom>
          <a:noFill/>
        </p:spPr>
        <p:txBody>
          <a:bodyPr wrap="none" rtlCol="0">
            <a:spAutoFit/>
          </a:bodyPr>
          <a:lstStyle/>
          <a:p>
            <a:r>
              <a:rPr lang="en-US" sz="2800" dirty="0" smtClean="0"/>
              <a:t>Ice-out and Ice-on Timing (1947 – 2009)</a:t>
            </a:r>
            <a:endParaRPr lang="en-US" sz="2800" dirty="0"/>
          </a:p>
        </p:txBody>
      </p:sp>
      <p:cxnSp>
        <p:nvCxnSpPr>
          <p:cNvPr id="7" name="Straight Arrow Connector 6"/>
          <p:cNvCxnSpPr/>
          <p:nvPr/>
        </p:nvCxnSpPr>
        <p:spPr>
          <a:xfrm rot="5400000">
            <a:off x="2400300" y="1714500"/>
            <a:ext cx="990600" cy="304800"/>
          </a:xfrm>
          <a:prstGeom prst="straightConnector1">
            <a:avLst/>
          </a:prstGeom>
          <a:ln w="412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3009900" y="1714500"/>
            <a:ext cx="1066800" cy="381000"/>
          </a:xfrm>
          <a:prstGeom prst="straightConnector1">
            <a:avLst/>
          </a:prstGeom>
          <a:ln w="412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33600" y="914400"/>
            <a:ext cx="2285113" cy="369332"/>
          </a:xfrm>
          <a:prstGeom prst="rect">
            <a:avLst/>
          </a:prstGeom>
          <a:noFill/>
        </p:spPr>
        <p:txBody>
          <a:bodyPr wrap="none" rtlCol="0">
            <a:spAutoFit/>
          </a:bodyPr>
          <a:lstStyle/>
          <a:p>
            <a:r>
              <a:rPr lang="en-US" b="1" dirty="0" smtClean="0">
                <a:solidFill>
                  <a:schemeClr val="accent4">
                    <a:lumMod val="75000"/>
                  </a:schemeClr>
                </a:solidFill>
              </a:rPr>
              <a:t>Perennial Ice Cover…?</a:t>
            </a:r>
            <a:endParaRPr lang="en-US" b="1" dirty="0">
              <a:solidFill>
                <a:schemeClr val="accent4">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66800" y="990600"/>
          <a:ext cx="7162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81000" y="304800"/>
            <a:ext cx="4872424" cy="523220"/>
          </a:xfrm>
          <a:prstGeom prst="rect">
            <a:avLst/>
          </a:prstGeom>
          <a:noFill/>
        </p:spPr>
        <p:txBody>
          <a:bodyPr wrap="none" rtlCol="0">
            <a:spAutoFit/>
          </a:bodyPr>
          <a:lstStyle/>
          <a:p>
            <a:r>
              <a:rPr lang="en-US" sz="2800" dirty="0" smtClean="0"/>
              <a:t>Ice Free Duration (1947 – 2009)</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8600" y="152400"/>
            <a:ext cx="7497565" cy="954107"/>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Climate Conditions leading to Short and Long Open-water Periods on Teshekpuk</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57510"/>
            <a:ext cx="7848600" cy="5386090"/>
          </a:xfrm>
          <a:prstGeom prst="rect">
            <a:avLst/>
          </a:prstGeom>
          <a:noFill/>
        </p:spPr>
        <p:txBody>
          <a:bodyPr wrap="square" rtlCol="0">
            <a:spAutoFit/>
          </a:bodyPr>
          <a:lstStyle/>
          <a:p>
            <a:r>
              <a:rPr lang="en-US" sz="2800" b="1" u="sng" dirty="0" smtClean="0">
                <a:effectLst>
                  <a:outerShdw blurRad="38100" dist="38100" dir="2700000" algn="tl">
                    <a:srgbClr val="000000">
                      <a:alpha val="43137"/>
                    </a:srgbClr>
                  </a:outerShdw>
                </a:effectLst>
                <a:latin typeface="Arial" pitchFamily="34" charset="0"/>
                <a:cs typeface="Arial" pitchFamily="34" charset="0"/>
              </a:rPr>
              <a:t>Talk Outline</a:t>
            </a:r>
          </a:p>
          <a:p>
            <a:endParaRPr lang="en-US" sz="28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Natural history of Teshekpuk Lake</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Thermokarst lake hydrology &amp; ice dynamics</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Methods for reconstructing ice records</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Teshekpuk Lake ice cover history</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Climate conditions leading short and long open-water seasons</a:t>
            </a:r>
          </a:p>
          <a:p>
            <a:pPr marL="514350" indent="-514350">
              <a:buAutoNum type="arabicPeriod"/>
            </a:pPr>
            <a:endParaRPr lang="en-US" sz="2400" dirty="0" smtClean="0">
              <a:latin typeface="Arial" pitchFamily="34" charset="0"/>
              <a:cs typeface="Arial" pitchFamily="34" charset="0"/>
            </a:endParaRPr>
          </a:p>
          <a:p>
            <a:pPr marL="514350" indent="-514350">
              <a:buAutoNum type="arabicPeriod"/>
            </a:pPr>
            <a:r>
              <a:rPr lang="en-US" sz="2400" dirty="0" smtClean="0">
                <a:latin typeface="Arial" pitchFamily="34" charset="0"/>
                <a:cs typeface="Arial" pitchFamily="34" charset="0"/>
              </a:rPr>
              <a:t>Impacts on hydrology and ecology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914400"/>
          <a:ext cx="9144000" cy="59436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1447800" y="2362200"/>
            <a:ext cx="70104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131" y="76201"/>
            <a:ext cx="8709869" cy="830997"/>
          </a:xfrm>
          <a:prstGeom prst="rect">
            <a:avLst/>
          </a:prstGeom>
          <a:noFill/>
        </p:spPr>
        <p:txBody>
          <a:bodyPr wrap="square" rtlCol="0">
            <a:spAutoFit/>
          </a:bodyPr>
          <a:lstStyle/>
          <a:p>
            <a:r>
              <a:rPr lang="en-US" sz="2400" dirty="0" smtClean="0"/>
              <a:t>Temperature Regimes of Perennial Ice Cover Years (blue)</a:t>
            </a:r>
          </a:p>
          <a:p>
            <a:r>
              <a:rPr lang="en-US" sz="2400" dirty="0" smtClean="0"/>
              <a:t> vs. Longest Ice-Free Duration Years (red)</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43000" y="1676400"/>
          <a:ext cx="70866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131" y="76201"/>
            <a:ext cx="8709869" cy="830997"/>
          </a:xfrm>
          <a:prstGeom prst="rect">
            <a:avLst/>
          </a:prstGeom>
          <a:noFill/>
        </p:spPr>
        <p:txBody>
          <a:bodyPr wrap="square" rtlCol="0">
            <a:spAutoFit/>
          </a:bodyPr>
          <a:lstStyle/>
          <a:p>
            <a:r>
              <a:rPr lang="en-US" sz="2400" dirty="0" smtClean="0"/>
              <a:t>Closer Look at Average (black), Long (red), and Short (blue) Ice Free Periods</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6934199" cy="954107"/>
          </a:xfrm>
          <a:prstGeom prst="rect">
            <a:avLst/>
          </a:prstGeom>
          <a:noFill/>
        </p:spPr>
        <p:txBody>
          <a:bodyPr wrap="square" rtlCol="0">
            <a:spAutoFit/>
          </a:bodyPr>
          <a:lstStyle/>
          <a:p>
            <a:r>
              <a:rPr lang="en-US" sz="2800" dirty="0" smtClean="0"/>
              <a:t>Effects of Air Temperature considered major driver of Ice Formation and Decay</a:t>
            </a:r>
            <a:endParaRPr lang="en-US" sz="2800" dirty="0"/>
          </a:p>
        </p:txBody>
      </p:sp>
      <p:sp>
        <p:nvSpPr>
          <p:cNvPr id="5" name="TextBox 4"/>
          <p:cNvSpPr txBox="1"/>
          <p:nvPr/>
        </p:nvSpPr>
        <p:spPr>
          <a:xfrm>
            <a:off x="533400" y="1981200"/>
            <a:ext cx="6934199" cy="3477875"/>
          </a:xfrm>
          <a:prstGeom prst="rect">
            <a:avLst/>
          </a:prstGeom>
          <a:noFill/>
        </p:spPr>
        <p:txBody>
          <a:bodyPr wrap="square" rtlCol="0">
            <a:spAutoFit/>
          </a:bodyPr>
          <a:lstStyle/>
          <a:p>
            <a:r>
              <a:rPr lang="en-US" sz="2800" dirty="0" smtClean="0"/>
              <a:t>Other Drivers of Lake Ice Dynamics</a:t>
            </a:r>
          </a:p>
          <a:p>
            <a:endParaRPr lang="en-US" sz="2400" dirty="0" smtClean="0"/>
          </a:p>
          <a:p>
            <a:pPr marL="457200" indent="-457200">
              <a:buAutoNum type="arabicPeriod"/>
            </a:pPr>
            <a:r>
              <a:rPr lang="en-US" sz="2400" dirty="0" smtClean="0"/>
              <a:t>Snow</a:t>
            </a:r>
          </a:p>
          <a:p>
            <a:pPr marL="457200" indent="-457200">
              <a:buAutoNum type="arabicPeriod"/>
            </a:pPr>
            <a:endParaRPr lang="en-US" sz="2400" dirty="0" smtClean="0"/>
          </a:p>
          <a:p>
            <a:pPr marL="457200" indent="-457200">
              <a:buAutoNum type="arabicPeriod"/>
            </a:pPr>
            <a:r>
              <a:rPr lang="en-US" sz="2400" dirty="0" smtClean="0"/>
              <a:t>Wind</a:t>
            </a:r>
          </a:p>
          <a:p>
            <a:pPr marL="457200" indent="-457200">
              <a:buAutoNum type="arabicPeriod"/>
            </a:pPr>
            <a:endParaRPr lang="en-US" sz="2400" dirty="0" smtClean="0"/>
          </a:p>
          <a:p>
            <a:pPr marL="457200" indent="-457200">
              <a:buAutoNum type="arabicPeriod"/>
            </a:pPr>
            <a:r>
              <a:rPr lang="en-US" sz="2400" dirty="0" smtClean="0"/>
              <a:t>Solar Radiation</a:t>
            </a:r>
          </a:p>
          <a:p>
            <a:pPr marL="457200" indent="-457200">
              <a:buAutoNum type="arabicPeriod"/>
            </a:pPr>
            <a:endParaRPr lang="en-US" sz="2400" dirty="0" smtClean="0"/>
          </a:p>
          <a:p>
            <a:pPr marL="457200" indent="-457200">
              <a:buAutoNum type="arabicPeriod"/>
            </a:pPr>
            <a:r>
              <a:rPr lang="en-US" sz="2400" dirty="0" smtClean="0"/>
              <a:t>Lake morphometry</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52400"/>
            <a:ext cx="7497565"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Impact of Ice-cover on Hydrology</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990600" y="1219200"/>
          <a:ext cx="7162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8600" y="228600"/>
            <a:ext cx="8432117" cy="369332"/>
          </a:xfrm>
          <a:prstGeom prst="rect">
            <a:avLst/>
          </a:prstGeom>
          <a:noFill/>
        </p:spPr>
        <p:txBody>
          <a:bodyPr wrap="none" rtlCol="0">
            <a:spAutoFit/>
          </a:bodyPr>
          <a:lstStyle/>
          <a:p>
            <a:r>
              <a:rPr lang="en-US" dirty="0" smtClean="0">
                <a:latin typeface="Aharoni" pitchFamily="2" charset="-79"/>
                <a:cs typeface="Aharoni" pitchFamily="2" charset="-79"/>
              </a:rPr>
              <a:t>The role of Ice Cover and Dynamics on Lake Hydrology and other Processes</a:t>
            </a:r>
            <a:endParaRPr lang="en-US"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h_waterbalance.JPG"/>
          <p:cNvPicPr>
            <a:picLocks noChangeAspect="1"/>
          </p:cNvPicPr>
          <p:nvPr/>
        </p:nvPicPr>
        <p:blipFill>
          <a:blip r:embed="rId3" cstate="print"/>
          <a:stretch>
            <a:fillRect/>
          </a:stretch>
        </p:blipFill>
        <p:spPr>
          <a:xfrm>
            <a:off x="121166" y="0"/>
            <a:ext cx="8901668" cy="6858000"/>
          </a:xfrm>
          <a:prstGeom prst="rect">
            <a:avLst/>
          </a:prstGeom>
        </p:spPr>
      </p:pic>
      <p:sp>
        <p:nvSpPr>
          <p:cNvPr id="3" name="TextBox 2"/>
          <p:cNvSpPr txBox="1"/>
          <p:nvPr/>
        </p:nvSpPr>
        <p:spPr>
          <a:xfrm>
            <a:off x="228600" y="228600"/>
            <a:ext cx="6878806" cy="369332"/>
          </a:xfrm>
          <a:prstGeom prst="rect">
            <a:avLst/>
          </a:prstGeom>
          <a:noFill/>
        </p:spPr>
        <p:txBody>
          <a:bodyPr wrap="none" rtlCol="0">
            <a:spAutoFit/>
          </a:bodyPr>
          <a:lstStyle/>
          <a:p>
            <a:r>
              <a:rPr lang="en-US" dirty="0" smtClean="0">
                <a:latin typeface="Aharoni" pitchFamily="2" charset="-79"/>
                <a:cs typeface="Aharoni" pitchFamily="2" charset="-79"/>
              </a:rPr>
              <a:t>Rough Estimate of Teshekpuk Lake Water Balance (1977 – 2008)</a:t>
            </a:r>
            <a:endParaRPr lang="en-US"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6200" y="0"/>
            <a:ext cx="7771679" cy="584775"/>
          </a:xfrm>
          <a:prstGeom prst="rect">
            <a:avLst/>
          </a:prstGeom>
          <a:noFill/>
          <a:ln w="19050">
            <a:noFill/>
            <a:miter lim="800000"/>
            <a:headEnd type="none" w="lg" len="med"/>
            <a:tailEnd type="none" w="lg" len="med"/>
          </a:ln>
          <a:effectLst/>
        </p:spPr>
        <p:txBody>
          <a:bodyPr wrap="none">
            <a:spAutoFit/>
          </a:bodyPr>
          <a:lstStyle/>
          <a:p>
            <a:r>
              <a:rPr lang="en-US" sz="3200" dirty="0">
                <a:solidFill>
                  <a:schemeClr val="bg1"/>
                </a:solidFill>
              </a:rPr>
              <a:t>Teshekpuk Lake </a:t>
            </a:r>
            <a:r>
              <a:rPr lang="en-US" sz="3200" dirty="0" smtClean="0">
                <a:solidFill>
                  <a:schemeClr val="bg1"/>
                </a:solidFill>
              </a:rPr>
              <a:t>-  Ice jams, wind, and outflow</a:t>
            </a:r>
            <a:endParaRPr lang="en-US" sz="3200" dirty="0">
              <a:solidFill>
                <a:schemeClr val="bg1"/>
              </a:solidFill>
            </a:endParaRPr>
          </a:p>
        </p:txBody>
      </p:sp>
      <p:graphicFrame>
        <p:nvGraphicFramePr>
          <p:cNvPr id="3" name="Object 3"/>
          <p:cNvGraphicFramePr>
            <a:graphicFrameLocks noChangeAspect="1"/>
          </p:cNvGraphicFramePr>
          <p:nvPr/>
        </p:nvGraphicFramePr>
        <p:xfrm>
          <a:off x="152400" y="746125"/>
          <a:ext cx="8839200" cy="5045075"/>
        </p:xfrm>
        <a:graphic>
          <a:graphicData uri="http://schemas.openxmlformats.org/presentationml/2006/ole">
            <p:oleObj spid="_x0000_s1026" name="Chart" r:id="rId4" imgW="7791450" imgH="4448175" progId="Excel.Sheet.8">
              <p:embed/>
            </p:oleObj>
          </a:graphicData>
        </a:graphic>
      </p:graphicFrame>
      <p:pic>
        <p:nvPicPr>
          <p:cNvPr id="4" name="Picture 7" descr="Tesh_12july1977"/>
          <p:cNvPicPr>
            <a:picLocks noChangeAspect="1" noChangeArrowheads="1"/>
          </p:cNvPicPr>
          <p:nvPr/>
        </p:nvPicPr>
        <p:blipFill>
          <a:blip r:embed="rId5" cstate="print"/>
          <a:srcRect/>
          <a:stretch>
            <a:fillRect/>
          </a:stretch>
        </p:blipFill>
        <p:spPr bwMode="auto">
          <a:xfrm>
            <a:off x="1447800" y="1752600"/>
            <a:ext cx="2459038" cy="1830388"/>
          </a:xfrm>
          <a:prstGeom prst="rect">
            <a:avLst/>
          </a:prstGeom>
          <a:noFill/>
          <a:ln w="9525">
            <a:solidFill>
              <a:schemeClr val="tx1"/>
            </a:solidFill>
            <a:miter lim="800000"/>
            <a:headEnd/>
            <a:tailEnd/>
          </a:ln>
        </p:spPr>
      </p:pic>
      <p:pic>
        <p:nvPicPr>
          <p:cNvPr id="5" name="Picture 8" descr="Tesh_14aug1977"/>
          <p:cNvPicPr>
            <a:picLocks noChangeAspect="1" noChangeArrowheads="1"/>
          </p:cNvPicPr>
          <p:nvPr/>
        </p:nvPicPr>
        <p:blipFill>
          <a:blip r:embed="rId6" cstate="print"/>
          <a:srcRect/>
          <a:stretch>
            <a:fillRect/>
          </a:stretch>
        </p:blipFill>
        <p:spPr bwMode="auto">
          <a:xfrm>
            <a:off x="6684963" y="609600"/>
            <a:ext cx="2459037" cy="1830388"/>
          </a:xfrm>
          <a:prstGeom prst="rect">
            <a:avLst/>
          </a:prstGeom>
          <a:noFill/>
          <a:ln w="9525">
            <a:solidFill>
              <a:schemeClr val="tx1"/>
            </a:solidFill>
            <a:miter lim="800000"/>
            <a:headEnd/>
            <a:tailEnd/>
          </a:ln>
        </p:spPr>
      </p:pic>
      <p:sp>
        <p:nvSpPr>
          <p:cNvPr id="6" name="Line 10"/>
          <p:cNvSpPr>
            <a:spLocks noChangeShapeType="1"/>
          </p:cNvSpPr>
          <p:nvPr/>
        </p:nvSpPr>
        <p:spPr bwMode="auto">
          <a:xfrm>
            <a:off x="3886200" y="3657600"/>
            <a:ext cx="0" cy="304800"/>
          </a:xfrm>
          <a:prstGeom prst="line">
            <a:avLst/>
          </a:prstGeom>
          <a:noFill/>
          <a:ln w="19050">
            <a:solidFill>
              <a:schemeClr val="tx1"/>
            </a:solidFill>
            <a:round/>
            <a:headEnd type="none" w="lg" len="med"/>
            <a:tailEnd type="triangle" w="lg" len="med"/>
          </a:ln>
          <a:effectLst/>
        </p:spPr>
        <p:txBody>
          <a:bodyPr/>
          <a:lstStyle/>
          <a:p>
            <a:endParaRPr lang="en-US"/>
          </a:p>
        </p:txBody>
      </p:sp>
      <p:sp>
        <p:nvSpPr>
          <p:cNvPr id="7" name="Line 11"/>
          <p:cNvSpPr>
            <a:spLocks noChangeShapeType="1"/>
          </p:cNvSpPr>
          <p:nvPr/>
        </p:nvSpPr>
        <p:spPr bwMode="auto">
          <a:xfrm flipH="1">
            <a:off x="6934200" y="2590800"/>
            <a:ext cx="838200" cy="1905000"/>
          </a:xfrm>
          <a:prstGeom prst="line">
            <a:avLst/>
          </a:prstGeom>
          <a:noFill/>
          <a:ln w="19050">
            <a:solidFill>
              <a:schemeClr val="tx1"/>
            </a:solidFill>
            <a:round/>
            <a:headEnd type="none" w="lg" len="med"/>
            <a:tailEnd type="triangle" w="lg" len="med"/>
          </a:ln>
          <a:effectLst/>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344.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52400" y="152400"/>
            <a:ext cx="7245894"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latin typeface="Aharoni" pitchFamily="2" charset="-79"/>
                <a:cs typeface="Aharoni" pitchFamily="2" charset="-79"/>
              </a:rPr>
              <a:t>Toward the Teshekpuk Lake Observatory</a:t>
            </a:r>
            <a:endParaRPr lang="en-US" sz="2800" dirty="0">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52400"/>
            <a:ext cx="7497565"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Conclusions</a:t>
            </a:r>
            <a:endPar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5 HYP-09-0415.R1.TIF"/>
          <p:cNvPicPr>
            <a:picLocks noChangeAspect="1"/>
          </p:cNvPicPr>
          <p:nvPr/>
        </p:nvPicPr>
        <p:blipFill>
          <a:blip r:embed="rId3" cstate="print"/>
          <a:stretch>
            <a:fillRect/>
          </a:stretch>
        </p:blipFill>
        <p:spPr>
          <a:xfrm>
            <a:off x="6400800" y="533400"/>
            <a:ext cx="2351359" cy="6096000"/>
          </a:xfrm>
          <a:prstGeom prst="rect">
            <a:avLst/>
          </a:prstGeom>
        </p:spPr>
      </p:pic>
      <p:pic>
        <p:nvPicPr>
          <p:cNvPr id="4" name="Picture 3" descr="Figure 2 HYP-09-0415.R1.tif"/>
          <p:cNvPicPr>
            <a:picLocks noChangeAspect="1"/>
          </p:cNvPicPr>
          <p:nvPr/>
        </p:nvPicPr>
        <p:blipFill>
          <a:blip r:embed="rId4" cstate="print"/>
          <a:stretch>
            <a:fillRect/>
          </a:stretch>
        </p:blipFill>
        <p:spPr>
          <a:xfrm>
            <a:off x="304800" y="762000"/>
            <a:ext cx="4305300" cy="5740400"/>
          </a:xfrm>
          <a:prstGeom prst="rect">
            <a:avLst/>
          </a:prstGeom>
        </p:spPr>
      </p:pic>
      <p:sp>
        <p:nvSpPr>
          <p:cNvPr id="6" name="TextBox 5"/>
          <p:cNvSpPr txBox="1"/>
          <p:nvPr/>
        </p:nvSpPr>
        <p:spPr>
          <a:xfrm>
            <a:off x="76200" y="76200"/>
            <a:ext cx="6579878" cy="461665"/>
          </a:xfrm>
          <a:prstGeom prst="rect">
            <a:avLst/>
          </a:prstGeom>
          <a:noFill/>
        </p:spPr>
        <p:txBody>
          <a:bodyPr wrap="none" rtlCol="0">
            <a:spAutoFit/>
          </a:bodyPr>
          <a:lstStyle/>
          <a:p>
            <a:r>
              <a:rPr lang="en-US" sz="2400" dirty="0" smtClean="0">
                <a:latin typeface="Arial" pitchFamily="34" charset="0"/>
                <a:cs typeface="Arial" pitchFamily="34" charset="0"/>
              </a:rPr>
              <a:t>Geomorphic Processes – Thermokarst Erosion</a:t>
            </a:r>
            <a:endParaRPr lang="en-US" sz="2400" dirty="0">
              <a:latin typeface="Arial" pitchFamily="34" charset="0"/>
              <a:cs typeface="Arial" pitchFamily="34" charset="0"/>
            </a:endParaRPr>
          </a:p>
        </p:txBody>
      </p:sp>
      <p:sp>
        <p:nvSpPr>
          <p:cNvPr id="7" name="TextBox 6"/>
          <p:cNvSpPr txBox="1"/>
          <p:nvPr/>
        </p:nvSpPr>
        <p:spPr>
          <a:xfrm>
            <a:off x="5410200" y="6477000"/>
            <a:ext cx="3683572" cy="369332"/>
          </a:xfrm>
          <a:prstGeom prst="rect">
            <a:avLst/>
          </a:prstGeom>
          <a:noFill/>
        </p:spPr>
        <p:txBody>
          <a:bodyPr wrap="none" rtlCol="0">
            <a:spAutoFit/>
          </a:bodyPr>
          <a:lstStyle/>
          <a:p>
            <a:r>
              <a:rPr lang="en-US" dirty="0" smtClean="0"/>
              <a:t>Arp et al 2011 </a:t>
            </a:r>
            <a:r>
              <a:rPr lang="en-US" i="1" dirty="0" smtClean="0"/>
              <a:t>Hydrological Processes</a:t>
            </a:r>
            <a:endParaRPr lang="en-US" i="1" dirty="0"/>
          </a:p>
        </p:txBody>
      </p:sp>
      <p:cxnSp>
        <p:nvCxnSpPr>
          <p:cNvPr id="9" name="Straight Arrow Connector 8"/>
          <p:cNvCxnSpPr/>
          <p:nvPr/>
        </p:nvCxnSpPr>
        <p:spPr>
          <a:xfrm rot="16200000" flipV="1">
            <a:off x="304800" y="1981200"/>
            <a:ext cx="4343400" cy="3124200"/>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4007734" flipV="1">
            <a:off x="772604" y="2873621"/>
            <a:ext cx="3500638" cy="461665"/>
          </a:xfrm>
          <a:prstGeom prst="rect">
            <a:avLst/>
          </a:prstGeom>
          <a:noFill/>
        </p:spPr>
        <p:txBody>
          <a:bodyPr wrap="square" rtlCol="0">
            <a:spAutoFit/>
          </a:bodyPr>
          <a:lstStyle/>
          <a:p>
            <a:r>
              <a:rPr lang="en-US" sz="2400" b="1" dirty="0" smtClean="0">
                <a:solidFill>
                  <a:srgbClr val="FF0000"/>
                </a:solidFill>
              </a:rPr>
              <a:t>Increasing Lake Expansion</a:t>
            </a:r>
            <a:endParaRPr lang="en-US" sz="2400" b="1" dirty="0">
              <a:solidFill>
                <a:srgbClr val="FF0000"/>
              </a:solidFill>
            </a:endParaRPr>
          </a:p>
        </p:txBody>
      </p:sp>
      <p:sp>
        <p:nvSpPr>
          <p:cNvPr id="12" name="TextBox 11"/>
          <p:cNvSpPr txBox="1"/>
          <p:nvPr/>
        </p:nvSpPr>
        <p:spPr>
          <a:xfrm>
            <a:off x="4800600" y="2743200"/>
            <a:ext cx="1447800" cy="923330"/>
          </a:xfrm>
          <a:prstGeom prst="rect">
            <a:avLst/>
          </a:prstGeom>
          <a:noFill/>
        </p:spPr>
        <p:txBody>
          <a:bodyPr wrap="square" rtlCol="0">
            <a:spAutoFit/>
          </a:bodyPr>
          <a:lstStyle/>
          <a:p>
            <a:r>
              <a:rPr lang="en-US" b="1" dirty="0" smtClean="0">
                <a:solidFill>
                  <a:srgbClr val="FF0000"/>
                </a:solidFill>
              </a:rPr>
              <a:t>Deeper lakes have higher erosion rates</a:t>
            </a:r>
            <a:endParaRPr lang="en-US" b="1" dirty="0">
              <a:solidFill>
                <a:srgbClr val="FF0000"/>
              </a:solidFill>
            </a:endParaRPr>
          </a:p>
        </p:txBody>
      </p:sp>
      <p:sp>
        <p:nvSpPr>
          <p:cNvPr id="13" name="TextBox 12"/>
          <p:cNvSpPr txBox="1"/>
          <p:nvPr/>
        </p:nvSpPr>
        <p:spPr>
          <a:xfrm>
            <a:off x="4876800" y="4343400"/>
            <a:ext cx="1447800" cy="1754326"/>
          </a:xfrm>
          <a:prstGeom prst="rect">
            <a:avLst/>
          </a:prstGeom>
          <a:noFill/>
        </p:spPr>
        <p:txBody>
          <a:bodyPr wrap="square" rtlCol="0">
            <a:spAutoFit/>
          </a:bodyPr>
          <a:lstStyle/>
          <a:p>
            <a:r>
              <a:rPr lang="en-US" b="1" dirty="0" smtClean="0">
                <a:solidFill>
                  <a:srgbClr val="FF0000"/>
                </a:solidFill>
              </a:rPr>
              <a:t>Deeper lakes are warmer with greater potential for thermal erosion</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04800" y="228600"/>
            <a:ext cx="6074676"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Natural History of Teshekpuk Lake</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7 HYP-09-0415.R1.TIF"/>
          <p:cNvPicPr>
            <a:picLocks noChangeAspect="1"/>
          </p:cNvPicPr>
          <p:nvPr/>
        </p:nvPicPr>
        <p:blipFill>
          <a:blip r:embed="rId3" cstate="print"/>
          <a:stretch>
            <a:fillRect/>
          </a:stretch>
        </p:blipFill>
        <p:spPr>
          <a:xfrm>
            <a:off x="5334000" y="838200"/>
            <a:ext cx="4133203" cy="5334000"/>
          </a:xfrm>
          <a:prstGeom prst="rect">
            <a:avLst/>
          </a:prstGeom>
        </p:spPr>
      </p:pic>
      <p:pic>
        <p:nvPicPr>
          <p:cNvPr id="3" name="Picture 2" descr="Figure 3 HYP-09-0415.R1.TIF"/>
          <p:cNvPicPr>
            <a:picLocks noChangeAspect="1"/>
          </p:cNvPicPr>
          <p:nvPr/>
        </p:nvPicPr>
        <p:blipFill>
          <a:blip r:embed="rId4" cstate="print"/>
          <a:stretch>
            <a:fillRect/>
          </a:stretch>
        </p:blipFill>
        <p:spPr>
          <a:xfrm>
            <a:off x="152400" y="914400"/>
            <a:ext cx="4310340" cy="5562600"/>
          </a:xfrm>
          <a:prstGeom prst="rect">
            <a:avLst/>
          </a:prstGeom>
        </p:spPr>
      </p:pic>
      <p:sp>
        <p:nvSpPr>
          <p:cNvPr id="4" name="TextBox 3"/>
          <p:cNvSpPr txBox="1"/>
          <p:nvPr/>
        </p:nvSpPr>
        <p:spPr>
          <a:xfrm>
            <a:off x="76200" y="76200"/>
            <a:ext cx="5514458" cy="461665"/>
          </a:xfrm>
          <a:prstGeom prst="rect">
            <a:avLst/>
          </a:prstGeom>
          <a:noFill/>
        </p:spPr>
        <p:txBody>
          <a:bodyPr wrap="none" rtlCol="0">
            <a:spAutoFit/>
          </a:bodyPr>
          <a:lstStyle/>
          <a:p>
            <a:r>
              <a:rPr lang="en-US" sz="2400" dirty="0" smtClean="0">
                <a:latin typeface="Arial" pitchFamily="34" charset="0"/>
                <a:cs typeface="Arial" pitchFamily="34" charset="0"/>
              </a:rPr>
              <a:t>Hydrologic Processes – Water Balance</a:t>
            </a:r>
            <a:endParaRPr lang="en-US" sz="2400" dirty="0">
              <a:latin typeface="Arial" pitchFamily="34" charset="0"/>
              <a:cs typeface="Arial" pitchFamily="34" charset="0"/>
            </a:endParaRPr>
          </a:p>
        </p:txBody>
      </p:sp>
      <p:cxnSp>
        <p:nvCxnSpPr>
          <p:cNvPr id="5" name="Straight Arrow Connector 4"/>
          <p:cNvCxnSpPr/>
          <p:nvPr/>
        </p:nvCxnSpPr>
        <p:spPr>
          <a:xfrm rot="16200000" flipV="1">
            <a:off x="-304800" y="1828800"/>
            <a:ext cx="4343400" cy="3124200"/>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4007734" flipV="1">
            <a:off x="-390185" y="3201014"/>
            <a:ext cx="5318052" cy="461665"/>
          </a:xfrm>
          <a:prstGeom prst="rect">
            <a:avLst/>
          </a:prstGeom>
          <a:noFill/>
        </p:spPr>
        <p:txBody>
          <a:bodyPr wrap="square" rtlCol="0">
            <a:spAutoFit/>
          </a:bodyPr>
          <a:lstStyle/>
          <a:p>
            <a:r>
              <a:rPr lang="en-US" sz="2400" b="1" dirty="0" smtClean="0">
                <a:solidFill>
                  <a:srgbClr val="FF0000"/>
                </a:solidFill>
              </a:rPr>
              <a:t>Increasing Variation in Lake Surface Area</a:t>
            </a:r>
            <a:endParaRPr lang="en-US" sz="2400" b="1" dirty="0">
              <a:solidFill>
                <a:srgbClr val="FF0000"/>
              </a:solidFill>
            </a:endParaRPr>
          </a:p>
        </p:txBody>
      </p:sp>
      <p:sp>
        <p:nvSpPr>
          <p:cNvPr id="7" name="TextBox 6"/>
          <p:cNvSpPr txBox="1"/>
          <p:nvPr/>
        </p:nvSpPr>
        <p:spPr>
          <a:xfrm>
            <a:off x="5410200" y="6477000"/>
            <a:ext cx="3683572" cy="369332"/>
          </a:xfrm>
          <a:prstGeom prst="rect">
            <a:avLst/>
          </a:prstGeom>
          <a:noFill/>
        </p:spPr>
        <p:txBody>
          <a:bodyPr wrap="none" rtlCol="0">
            <a:spAutoFit/>
          </a:bodyPr>
          <a:lstStyle/>
          <a:p>
            <a:r>
              <a:rPr lang="en-US" dirty="0" smtClean="0"/>
              <a:t>Arp et al 2011 </a:t>
            </a:r>
            <a:r>
              <a:rPr lang="en-US" i="1" dirty="0" smtClean="0"/>
              <a:t>Hydrological Processes</a:t>
            </a:r>
            <a:endParaRPr lang="en-US" i="1" dirty="0"/>
          </a:p>
        </p:txBody>
      </p:sp>
      <p:sp>
        <p:nvSpPr>
          <p:cNvPr id="8" name="TextBox 7"/>
          <p:cNvSpPr txBox="1"/>
          <p:nvPr/>
        </p:nvSpPr>
        <p:spPr>
          <a:xfrm>
            <a:off x="4495800" y="1295400"/>
            <a:ext cx="1447800" cy="1200329"/>
          </a:xfrm>
          <a:prstGeom prst="rect">
            <a:avLst/>
          </a:prstGeom>
          <a:noFill/>
        </p:spPr>
        <p:txBody>
          <a:bodyPr wrap="square" rtlCol="0">
            <a:spAutoFit/>
          </a:bodyPr>
          <a:lstStyle/>
          <a:p>
            <a:r>
              <a:rPr lang="en-US" b="1" dirty="0" smtClean="0">
                <a:solidFill>
                  <a:srgbClr val="FF0000"/>
                </a:solidFill>
              </a:rPr>
              <a:t>Deep lake with late (July) </a:t>
            </a:r>
          </a:p>
          <a:p>
            <a:r>
              <a:rPr lang="en-US" b="1" dirty="0" smtClean="0">
                <a:solidFill>
                  <a:srgbClr val="FF0000"/>
                </a:solidFill>
              </a:rPr>
              <a:t>ice-out</a:t>
            </a:r>
            <a:endParaRPr lang="en-US" b="1" dirty="0">
              <a:solidFill>
                <a:srgbClr val="FF0000"/>
              </a:solidFill>
            </a:endParaRPr>
          </a:p>
        </p:txBody>
      </p:sp>
      <p:sp>
        <p:nvSpPr>
          <p:cNvPr id="9" name="TextBox 8"/>
          <p:cNvSpPr txBox="1"/>
          <p:nvPr/>
        </p:nvSpPr>
        <p:spPr>
          <a:xfrm>
            <a:off x="4495800" y="2886670"/>
            <a:ext cx="1447800" cy="1200329"/>
          </a:xfrm>
          <a:prstGeom prst="rect">
            <a:avLst/>
          </a:prstGeom>
          <a:noFill/>
        </p:spPr>
        <p:txBody>
          <a:bodyPr wrap="square" rtlCol="0">
            <a:spAutoFit/>
          </a:bodyPr>
          <a:lstStyle/>
          <a:p>
            <a:r>
              <a:rPr lang="en-US" b="1" dirty="0" smtClean="0">
                <a:solidFill>
                  <a:srgbClr val="FF0000"/>
                </a:solidFill>
              </a:rPr>
              <a:t>Shallow lake with early (June)</a:t>
            </a:r>
          </a:p>
          <a:p>
            <a:r>
              <a:rPr lang="en-US" b="1" dirty="0" smtClean="0">
                <a:solidFill>
                  <a:srgbClr val="FF0000"/>
                </a:solidFill>
              </a:rPr>
              <a:t>ice-out</a:t>
            </a:r>
            <a:endParaRPr lang="en-US" b="1" dirty="0">
              <a:solidFill>
                <a:srgbClr val="FF0000"/>
              </a:solidFill>
            </a:endParaRPr>
          </a:p>
        </p:txBody>
      </p:sp>
      <p:sp>
        <p:nvSpPr>
          <p:cNvPr id="10" name="TextBox 9"/>
          <p:cNvSpPr txBox="1"/>
          <p:nvPr/>
        </p:nvSpPr>
        <p:spPr>
          <a:xfrm>
            <a:off x="4495800" y="4486870"/>
            <a:ext cx="1447800" cy="1477328"/>
          </a:xfrm>
          <a:prstGeom prst="rect">
            <a:avLst/>
          </a:prstGeom>
          <a:noFill/>
        </p:spPr>
        <p:txBody>
          <a:bodyPr wrap="square" rtlCol="0">
            <a:spAutoFit/>
          </a:bodyPr>
          <a:lstStyle/>
          <a:p>
            <a:r>
              <a:rPr lang="en-US" b="1" dirty="0" smtClean="0">
                <a:solidFill>
                  <a:srgbClr val="FF0000"/>
                </a:solidFill>
              </a:rPr>
              <a:t>Very shallow lake with very early (May)</a:t>
            </a:r>
          </a:p>
          <a:p>
            <a:r>
              <a:rPr lang="en-US" b="1" dirty="0" smtClean="0">
                <a:solidFill>
                  <a:srgbClr val="FF0000"/>
                </a:solidFill>
              </a:rPr>
              <a:t>ice-out</a:t>
            </a:r>
            <a:endParaRPr lang="en-US" b="1"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43000" y="1143000"/>
          <a:ext cx="7086600" cy="4648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_Tesh_regime.JPG"/>
          <p:cNvPicPr>
            <a:picLocks noChangeAspect="1"/>
          </p:cNvPicPr>
          <p:nvPr/>
        </p:nvPicPr>
        <p:blipFill>
          <a:blip r:embed="rId2" cstate="print"/>
          <a:stretch>
            <a:fillRect/>
          </a:stretch>
        </p:blipFill>
        <p:spPr>
          <a:xfrm>
            <a:off x="484618" y="1828800"/>
            <a:ext cx="8342404" cy="461993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4_sensingicetiming.JPG"/>
          <p:cNvPicPr>
            <a:picLocks noChangeAspect="1"/>
          </p:cNvPicPr>
          <p:nvPr/>
        </p:nvPicPr>
        <p:blipFill>
          <a:blip r:embed="rId2" cstate="print"/>
          <a:stretch>
            <a:fillRect/>
          </a:stretch>
        </p:blipFill>
        <p:spPr>
          <a:xfrm>
            <a:off x="0" y="2133600"/>
            <a:ext cx="9144000" cy="372840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4_sensingicetiming.JPG"/>
          <p:cNvPicPr>
            <a:picLocks noChangeAspect="1"/>
          </p:cNvPicPr>
          <p:nvPr/>
        </p:nvPicPr>
        <p:blipFill>
          <a:blip r:embed="rId2" cstate="print"/>
          <a:stretch>
            <a:fillRect/>
          </a:stretch>
        </p:blipFill>
        <p:spPr>
          <a:xfrm>
            <a:off x="0" y="2133600"/>
            <a:ext cx="9144000" cy="37284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4"/>
          <p:cNvPicPr>
            <a:picLocks noChangeAspect="1" noChangeArrowheads="1"/>
          </p:cNvPicPr>
          <p:nvPr/>
        </p:nvPicPr>
        <p:blipFill>
          <a:blip r:embed="rId3" cstate="print"/>
          <a:srcRect/>
          <a:stretch>
            <a:fillRect/>
          </a:stretch>
        </p:blipFill>
        <p:spPr bwMode="auto">
          <a:xfrm>
            <a:off x="460375" y="152400"/>
            <a:ext cx="8683625" cy="6367462"/>
          </a:xfrm>
          <a:prstGeom prst="rect">
            <a:avLst/>
          </a:prstGeom>
          <a:noFill/>
        </p:spPr>
      </p:pic>
      <p:pic>
        <p:nvPicPr>
          <p:cNvPr id="3" name="Picture 7" descr="USGS_logo_wb"/>
          <p:cNvPicPr>
            <a:picLocks noChangeAspect="1" noChangeArrowheads="1"/>
          </p:cNvPicPr>
          <p:nvPr/>
        </p:nvPicPr>
        <p:blipFill>
          <a:blip r:embed="rId4" cstate="print"/>
          <a:srcRect/>
          <a:stretch>
            <a:fillRect/>
          </a:stretch>
        </p:blipFill>
        <p:spPr bwMode="auto">
          <a:xfrm>
            <a:off x="15484" y="6553200"/>
            <a:ext cx="1127516" cy="3048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arly_1800s_native_map"/>
          <p:cNvPicPr>
            <a:picLocks noChangeAspect="1" noChangeArrowheads="1"/>
          </p:cNvPicPr>
          <p:nvPr/>
        </p:nvPicPr>
        <p:blipFill>
          <a:blip r:embed="rId3" cstate="print"/>
          <a:srcRect/>
          <a:stretch>
            <a:fillRect/>
          </a:stretch>
        </p:blipFill>
        <p:spPr bwMode="auto">
          <a:xfrm>
            <a:off x="1828800" y="914400"/>
            <a:ext cx="5486400" cy="5002213"/>
          </a:xfrm>
          <a:prstGeom prst="rect">
            <a:avLst/>
          </a:prstGeom>
          <a:noFill/>
          <a:ln w="19050">
            <a:solidFill>
              <a:schemeClr val="tx1"/>
            </a:solidFill>
            <a:miter lim="800000"/>
            <a:headEnd/>
            <a:tailEnd/>
          </a:ln>
        </p:spPr>
      </p:pic>
      <p:sp>
        <p:nvSpPr>
          <p:cNvPr id="3" name="Text Box 5"/>
          <p:cNvSpPr txBox="1">
            <a:spLocks noChangeArrowheads="1"/>
          </p:cNvSpPr>
          <p:nvPr/>
        </p:nvSpPr>
        <p:spPr bwMode="auto">
          <a:xfrm>
            <a:off x="457200" y="381000"/>
            <a:ext cx="3536950" cy="366713"/>
          </a:xfrm>
          <a:prstGeom prst="rect">
            <a:avLst/>
          </a:prstGeom>
          <a:noFill/>
          <a:ln w="9525">
            <a:noFill/>
            <a:miter lim="800000"/>
            <a:headEnd/>
            <a:tailEnd/>
          </a:ln>
          <a:effectLst/>
        </p:spPr>
        <p:txBody>
          <a:bodyPr wrap="none">
            <a:spAutoFit/>
          </a:bodyPr>
          <a:lstStyle/>
          <a:p>
            <a:r>
              <a:rPr lang="en-US"/>
              <a:t>Native map dating to early-1800s</a:t>
            </a:r>
          </a:p>
        </p:txBody>
      </p:sp>
      <p:sp>
        <p:nvSpPr>
          <p:cNvPr id="4" name="Line 6"/>
          <p:cNvSpPr>
            <a:spLocks noChangeShapeType="1"/>
          </p:cNvSpPr>
          <p:nvPr/>
        </p:nvSpPr>
        <p:spPr bwMode="auto">
          <a:xfrm>
            <a:off x="3429000" y="762000"/>
            <a:ext cx="838200" cy="838200"/>
          </a:xfrm>
          <a:prstGeom prst="line">
            <a:avLst/>
          </a:prstGeom>
          <a:noFill/>
          <a:ln w="9525">
            <a:solidFill>
              <a:srgbClr val="FF0000"/>
            </a:solidFill>
            <a:round/>
            <a:headEnd/>
            <a:tailEnd type="triangle" w="med" len="med"/>
          </a:ln>
          <a:effectLst/>
        </p:spPr>
        <p:txBody>
          <a:bodyPr/>
          <a:lstStyle/>
          <a:p>
            <a:endParaRPr lang="en-US"/>
          </a:p>
        </p:txBody>
      </p:sp>
      <p:sp>
        <p:nvSpPr>
          <p:cNvPr id="5" name="Text Box 7"/>
          <p:cNvSpPr txBox="1">
            <a:spLocks noChangeArrowheads="1"/>
          </p:cNvSpPr>
          <p:nvPr/>
        </p:nvSpPr>
        <p:spPr bwMode="auto">
          <a:xfrm>
            <a:off x="533400" y="6248400"/>
            <a:ext cx="3841750" cy="366713"/>
          </a:xfrm>
          <a:prstGeom prst="rect">
            <a:avLst/>
          </a:prstGeom>
          <a:noFill/>
          <a:ln w="9525">
            <a:noFill/>
            <a:miter lim="800000"/>
            <a:headEnd/>
            <a:tailEnd/>
          </a:ln>
          <a:effectLst/>
        </p:spPr>
        <p:txBody>
          <a:bodyPr wrap="none">
            <a:spAutoFit/>
          </a:bodyPr>
          <a:lstStyle/>
          <a:p>
            <a:r>
              <a:rPr lang="en-US"/>
              <a:t>Early explorers map dating to 1830s</a:t>
            </a:r>
          </a:p>
        </p:txBody>
      </p:sp>
      <p:sp>
        <p:nvSpPr>
          <p:cNvPr id="6" name="Line 8"/>
          <p:cNvSpPr>
            <a:spLocks noChangeShapeType="1"/>
          </p:cNvSpPr>
          <p:nvPr/>
        </p:nvSpPr>
        <p:spPr bwMode="auto">
          <a:xfrm flipV="1">
            <a:off x="2819400" y="4724400"/>
            <a:ext cx="1752600" cy="1447800"/>
          </a:xfrm>
          <a:prstGeom prst="line">
            <a:avLst/>
          </a:prstGeom>
          <a:noFill/>
          <a:ln w="9525">
            <a:solidFill>
              <a:srgbClr val="FF0000"/>
            </a:solidFill>
            <a:round/>
            <a:headEnd/>
            <a:tailEnd type="triangle" w="med" len="med"/>
          </a:ln>
          <a:effectLst/>
        </p:spPr>
        <p:txBody>
          <a:bodyPr/>
          <a:lstStyle/>
          <a:p>
            <a:endParaRPr lang="en-US"/>
          </a:p>
        </p:txBody>
      </p:sp>
      <p:sp>
        <p:nvSpPr>
          <p:cNvPr id="7" name="Text Box 9"/>
          <p:cNvSpPr txBox="1">
            <a:spLocks noChangeArrowheads="1"/>
          </p:cNvSpPr>
          <p:nvPr/>
        </p:nvSpPr>
        <p:spPr bwMode="auto">
          <a:xfrm>
            <a:off x="5867400" y="6324600"/>
            <a:ext cx="3143250" cy="366713"/>
          </a:xfrm>
          <a:prstGeom prst="rect">
            <a:avLst/>
          </a:prstGeom>
          <a:noFill/>
          <a:ln w="9525">
            <a:noFill/>
            <a:miter lim="800000"/>
            <a:headEnd/>
            <a:tailEnd/>
          </a:ln>
          <a:effectLst/>
        </p:spPr>
        <p:txBody>
          <a:bodyPr wrap="none">
            <a:spAutoFit/>
          </a:bodyPr>
          <a:lstStyle/>
          <a:p>
            <a:r>
              <a:rPr lang="en-US"/>
              <a:t>*note Tesh as separate lakes</a:t>
            </a:r>
          </a:p>
        </p:txBody>
      </p:sp>
      <p:sp>
        <p:nvSpPr>
          <p:cNvPr id="8" name="Text Box 10"/>
          <p:cNvSpPr txBox="1">
            <a:spLocks noChangeArrowheads="1"/>
          </p:cNvSpPr>
          <p:nvPr/>
        </p:nvSpPr>
        <p:spPr bwMode="auto">
          <a:xfrm>
            <a:off x="6629400" y="304800"/>
            <a:ext cx="1301750" cy="366713"/>
          </a:xfrm>
          <a:prstGeom prst="rect">
            <a:avLst/>
          </a:prstGeom>
          <a:noFill/>
          <a:ln w="9525">
            <a:noFill/>
            <a:miter lim="800000"/>
            <a:headEnd/>
            <a:tailEnd/>
          </a:ln>
          <a:effectLst/>
        </p:spPr>
        <p:txBody>
          <a:bodyPr wrap="none">
            <a:spAutoFit/>
          </a:bodyPr>
          <a:lstStyle/>
          <a:p>
            <a:r>
              <a:rPr lang="en-US"/>
              <a:t>Teshekpuk</a:t>
            </a:r>
          </a:p>
        </p:txBody>
      </p:sp>
      <p:sp>
        <p:nvSpPr>
          <p:cNvPr id="9" name="Line 11"/>
          <p:cNvSpPr>
            <a:spLocks noChangeShapeType="1"/>
          </p:cNvSpPr>
          <p:nvPr/>
        </p:nvSpPr>
        <p:spPr bwMode="auto">
          <a:xfrm flipH="1">
            <a:off x="4800600" y="609600"/>
            <a:ext cx="2209800" cy="1524000"/>
          </a:xfrm>
          <a:prstGeom prst="line">
            <a:avLst/>
          </a:prstGeom>
          <a:noFill/>
          <a:ln w="9525">
            <a:solidFill>
              <a:srgbClr val="FF0000"/>
            </a:solidFill>
            <a:round/>
            <a:headEnd/>
            <a:tailEnd type="triangle" w="med" len="med"/>
          </a:ln>
          <a:effectLst/>
        </p:spPr>
        <p:txBody>
          <a:bodyPr/>
          <a:lstStyle/>
          <a:p>
            <a:endParaRPr lang="en-US"/>
          </a:p>
        </p:txBody>
      </p:sp>
      <p:sp>
        <p:nvSpPr>
          <p:cNvPr id="10" name="Text Box 12"/>
          <p:cNvSpPr txBox="1">
            <a:spLocks noChangeArrowheads="1"/>
          </p:cNvSpPr>
          <p:nvPr/>
        </p:nvSpPr>
        <p:spPr bwMode="auto">
          <a:xfrm>
            <a:off x="0" y="2133600"/>
            <a:ext cx="1676400" cy="2014538"/>
          </a:xfrm>
          <a:prstGeom prst="rect">
            <a:avLst/>
          </a:prstGeom>
          <a:noFill/>
          <a:ln w="9525">
            <a:noFill/>
            <a:miter lim="800000"/>
            <a:headEnd/>
            <a:tailEnd/>
          </a:ln>
          <a:effectLst/>
        </p:spPr>
        <p:txBody>
          <a:bodyPr>
            <a:spAutoFit/>
          </a:bodyPr>
          <a:lstStyle/>
          <a:p>
            <a:r>
              <a:rPr lang="en-US" dirty="0"/>
              <a:t>Dashed lines show agreement between native map and explorers map</a:t>
            </a:r>
          </a:p>
        </p:txBody>
      </p:sp>
      <p:sp>
        <p:nvSpPr>
          <p:cNvPr id="11" name="Line 13"/>
          <p:cNvSpPr>
            <a:spLocks noChangeShapeType="1"/>
          </p:cNvSpPr>
          <p:nvPr/>
        </p:nvSpPr>
        <p:spPr bwMode="auto">
          <a:xfrm flipV="1">
            <a:off x="1600200" y="2362200"/>
            <a:ext cx="1600200" cy="76200"/>
          </a:xfrm>
          <a:prstGeom prst="line">
            <a:avLst/>
          </a:prstGeom>
          <a:noFill/>
          <a:ln w="9525">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76200"/>
            <a:ext cx="8229600" cy="1143000"/>
          </a:xfrm>
        </p:spPr>
        <p:txBody>
          <a:bodyPr/>
          <a:lstStyle/>
          <a:p>
            <a:r>
              <a:rPr lang="en-US"/>
              <a:t>North Lake/Derksen Basin</a:t>
            </a:r>
          </a:p>
        </p:txBody>
      </p:sp>
      <p:pic>
        <p:nvPicPr>
          <p:cNvPr id="161795" name="Picture 3"/>
          <p:cNvPicPr>
            <a:picLocks noChangeAspect="1" noChangeArrowheads="1"/>
          </p:cNvPicPr>
          <p:nvPr/>
        </p:nvPicPr>
        <p:blipFill>
          <a:blip r:embed="rId3" cstate="print"/>
          <a:srcRect/>
          <a:stretch>
            <a:fillRect/>
          </a:stretch>
        </p:blipFill>
        <p:spPr bwMode="auto">
          <a:xfrm>
            <a:off x="304800" y="1219200"/>
            <a:ext cx="3884613" cy="2744788"/>
          </a:xfrm>
          <a:prstGeom prst="rect">
            <a:avLst/>
          </a:prstGeom>
          <a:noFill/>
          <a:ln w="9525">
            <a:noFill/>
            <a:miter lim="800000"/>
            <a:headEnd/>
            <a:tailEnd/>
          </a:ln>
          <a:effectLst/>
        </p:spPr>
      </p:pic>
      <p:sp>
        <p:nvSpPr>
          <p:cNvPr id="161796" name="Text Box 4"/>
          <p:cNvSpPr txBox="1">
            <a:spLocks noChangeArrowheads="1"/>
          </p:cNvSpPr>
          <p:nvPr/>
        </p:nvSpPr>
        <p:spPr bwMode="auto">
          <a:xfrm>
            <a:off x="304800" y="1219200"/>
            <a:ext cx="1466850" cy="366713"/>
          </a:xfrm>
          <a:prstGeom prst="rect">
            <a:avLst/>
          </a:prstGeom>
          <a:noFill/>
          <a:ln w="9525">
            <a:noFill/>
            <a:miter lim="800000"/>
            <a:headEnd/>
            <a:tailEnd/>
          </a:ln>
          <a:effectLst/>
        </p:spPr>
        <p:txBody>
          <a:bodyPr wrap="none">
            <a:spAutoFit/>
          </a:bodyPr>
          <a:lstStyle/>
          <a:p>
            <a:r>
              <a:rPr lang="en-US">
                <a:solidFill>
                  <a:schemeClr val="bg1"/>
                </a:solidFill>
              </a:rPr>
              <a:t>August 1955</a:t>
            </a:r>
          </a:p>
        </p:txBody>
      </p:sp>
      <p:grpSp>
        <p:nvGrpSpPr>
          <p:cNvPr id="2" name="Group 5"/>
          <p:cNvGrpSpPr>
            <a:grpSpLocks/>
          </p:cNvGrpSpPr>
          <p:nvPr/>
        </p:nvGrpSpPr>
        <p:grpSpPr bwMode="auto">
          <a:xfrm>
            <a:off x="1981200" y="2133600"/>
            <a:ext cx="3884613" cy="2744788"/>
            <a:chOff x="1248" y="1344"/>
            <a:chExt cx="2447" cy="1729"/>
          </a:xfrm>
        </p:grpSpPr>
        <p:pic>
          <p:nvPicPr>
            <p:cNvPr id="161798" name="Picture 6"/>
            <p:cNvPicPr>
              <a:picLocks noChangeAspect="1" noChangeArrowheads="1"/>
            </p:cNvPicPr>
            <p:nvPr/>
          </p:nvPicPr>
          <p:blipFill>
            <a:blip r:embed="rId4" cstate="print"/>
            <a:srcRect/>
            <a:stretch>
              <a:fillRect/>
            </a:stretch>
          </p:blipFill>
          <p:spPr bwMode="auto">
            <a:xfrm>
              <a:off x="1248" y="1344"/>
              <a:ext cx="2447" cy="1729"/>
            </a:xfrm>
            <a:prstGeom prst="rect">
              <a:avLst/>
            </a:prstGeom>
            <a:noFill/>
            <a:ln w="9525">
              <a:noFill/>
              <a:miter lim="800000"/>
              <a:headEnd/>
              <a:tailEnd/>
            </a:ln>
            <a:effectLst/>
          </p:spPr>
        </p:pic>
        <p:sp>
          <p:nvSpPr>
            <p:cNvPr id="161799" name="Text Box 7"/>
            <p:cNvSpPr txBox="1">
              <a:spLocks noChangeArrowheads="1"/>
            </p:cNvSpPr>
            <p:nvPr/>
          </p:nvSpPr>
          <p:spPr bwMode="auto">
            <a:xfrm>
              <a:off x="1248" y="1344"/>
              <a:ext cx="932" cy="231"/>
            </a:xfrm>
            <a:prstGeom prst="rect">
              <a:avLst/>
            </a:prstGeom>
            <a:noFill/>
            <a:ln w="9525">
              <a:noFill/>
              <a:miter lim="800000"/>
              <a:headEnd/>
              <a:tailEnd/>
            </a:ln>
            <a:effectLst/>
          </p:spPr>
          <p:txBody>
            <a:bodyPr wrap="none">
              <a:spAutoFit/>
            </a:bodyPr>
            <a:lstStyle/>
            <a:p>
              <a:r>
                <a:rPr lang="en-US">
                  <a:solidFill>
                    <a:schemeClr val="bg1"/>
                  </a:solidFill>
                </a:rPr>
                <a:t>19 July 1979</a:t>
              </a:r>
            </a:p>
          </p:txBody>
        </p:sp>
      </p:grpSp>
      <p:grpSp>
        <p:nvGrpSpPr>
          <p:cNvPr id="3" name="Group 8"/>
          <p:cNvGrpSpPr>
            <a:grpSpLocks/>
          </p:cNvGrpSpPr>
          <p:nvPr/>
        </p:nvGrpSpPr>
        <p:grpSpPr bwMode="auto">
          <a:xfrm>
            <a:off x="3430588" y="2817813"/>
            <a:ext cx="3884612" cy="2744787"/>
            <a:chOff x="2161" y="1775"/>
            <a:chExt cx="2447" cy="1729"/>
          </a:xfrm>
        </p:grpSpPr>
        <p:pic>
          <p:nvPicPr>
            <p:cNvPr id="161801" name="Picture 9"/>
            <p:cNvPicPr>
              <a:picLocks noChangeAspect="1" noChangeArrowheads="1"/>
            </p:cNvPicPr>
            <p:nvPr/>
          </p:nvPicPr>
          <p:blipFill>
            <a:blip r:embed="rId5" cstate="print"/>
            <a:srcRect/>
            <a:stretch>
              <a:fillRect/>
            </a:stretch>
          </p:blipFill>
          <p:spPr bwMode="auto">
            <a:xfrm>
              <a:off x="2161" y="1775"/>
              <a:ext cx="2447" cy="1729"/>
            </a:xfrm>
            <a:prstGeom prst="rect">
              <a:avLst/>
            </a:prstGeom>
            <a:noFill/>
            <a:ln w="9525">
              <a:noFill/>
              <a:miter lim="800000"/>
              <a:headEnd/>
              <a:tailEnd/>
            </a:ln>
            <a:effectLst/>
          </p:spPr>
        </p:pic>
        <p:sp>
          <p:nvSpPr>
            <p:cNvPr id="161802" name="Text Box 10"/>
            <p:cNvSpPr txBox="1">
              <a:spLocks noChangeArrowheads="1"/>
            </p:cNvSpPr>
            <p:nvPr/>
          </p:nvSpPr>
          <p:spPr bwMode="auto">
            <a:xfrm>
              <a:off x="2208" y="1824"/>
              <a:ext cx="932" cy="231"/>
            </a:xfrm>
            <a:prstGeom prst="rect">
              <a:avLst/>
            </a:prstGeom>
            <a:noFill/>
            <a:ln w="9525">
              <a:noFill/>
              <a:miter lim="800000"/>
              <a:headEnd/>
              <a:tailEnd/>
            </a:ln>
            <a:effectLst/>
          </p:spPr>
          <p:txBody>
            <a:bodyPr wrap="none">
              <a:spAutoFit/>
            </a:bodyPr>
            <a:lstStyle/>
            <a:p>
              <a:r>
                <a:rPr lang="en-US"/>
                <a:t>18 July 2002</a:t>
              </a:r>
            </a:p>
          </p:txBody>
        </p:sp>
      </p:grpSp>
      <p:grpSp>
        <p:nvGrpSpPr>
          <p:cNvPr id="4" name="Group 11"/>
          <p:cNvGrpSpPr>
            <a:grpSpLocks/>
          </p:cNvGrpSpPr>
          <p:nvPr/>
        </p:nvGrpSpPr>
        <p:grpSpPr bwMode="auto">
          <a:xfrm>
            <a:off x="5105400" y="3962400"/>
            <a:ext cx="3884613" cy="2744788"/>
            <a:chOff x="3216" y="2496"/>
            <a:chExt cx="2447" cy="1729"/>
          </a:xfrm>
        </p:grpSpPr>
        <p:pic>
          <p:nvPicPr>
            <p:cNvPr id="161804" name="Picture 12"/>
            <p:cNvPicPr>
              <a:picLocks noChangeAspect="1" noChangeArrowheads="1"/>
            </p:cNvPicPr>
            <p:nvPr/>
          </p:nvPicPr>
          <p:blipFill>
            <a:blip r:embed="rId6" cstate="print"/>
            <a:srcRect/>
            <a:stretch>
              <a:fillRect/>
            </a:stretch>
          </p:blipFill>
          <p:spPr bwMode="auto">
            <a:xfrm>
              <a:off x="3216" y="2496"/>
              <a:ext cx="2447" cy="1729"/>
            </a:xfrm>
            <a:prstGeom prst="rect">
              <a:avLst/>
            </a:prstGeom>
            <a:noFill/>
            <a:ln w="9525">
              <a:noFill/>
              <a:miter lim="800000"/>
              <a:headEnd/>
              <a:tailEnd/>
            </a:ln>
            <a:effectLst/>
          </p:spPr>
        </p:pic>
        <p:sp>
          <p:nvSpPr>
            <p:cNvPr id="161805" name="Text Box 13"/>
            <p:cNvSpPr txBox="1">
              <a:spLocks noChangeArrowheads="1"/>
            </p:cNvSpPr>
            <p:nvPr/>
          </p:nvSpPr>
          <p:spPr bwMode="auto">
            <a:xfrm>
              <a:off x="3216" y="2496"/>
              <a:ext cx="932" cy="231"/>
            </a:xfrm>
            <a:prstGeom prst="rect">
              <a:avLst/>
            </a:prstGeom>
            <a:noFill/>
            <a:ln w="9525">
              <a:noFill/>
              <a:miter lim="800000"/>
              <a:headEnd/>
              <a:tailEnd/>
            </a:ln>
            <a:effectLst/>
          </p:spPr>
          <p:txBody>
            <a:bodyPr wrap="none">
              <a:spAutoFit/>
            </a:bodyPr>
            <a:lstStyle/>
            <a:p>
              <a:r>
                <a:rPr lang="en-US"/>
                <a:t>16 July 2007</a:t>
              </a:r>
            </a:p>
          </p:txBody>
        </p:sp>
      </p:grpSp>
      <p:sp>
        <p:nvSpPr>
          <p:cNvPr id="14" name="TextBox 13"/>
          <p:cNvSpPr txBox="1"/>
          <p:nvPr/>
        </p:nvSpPr>
        <p:spPr>
          <a:xfrm>
            <a:off x="76200" y="6096000"/>
            <a:ext cx="4418069" cy="646331"/>
          </a:xfrm>
          <a:prstGeom prst="rect">
            <a:avLst/>
          </a:prstGeom>
          <a:noFill/>
        </p:spPr>
        <p:txBody>
          <a:bodyPr wrap="none" rtlCol="0">
            <a:spAutoFit/>
          </a:bodyPr>
          <a:lstStyle/>
          <a:p>
            <a:r>
              <a:rPr lang="en-US" dirty="0" smtClean="0"/>
              <a:t>Weller and </a:t>
            </a:r>
            <a:r>
              <a:rPr lang="en-US" dirty="0" err="1" smtClean="0"/>
              <a:t>Derksen</a:t>
            </a:r>
            <a:r>
              <a:rPr lang="en-US" dirty="0" smtClean="0"/>
              <a:t> 1979 </a:t>
            </a:r>
            <a:r>
              <a:rPr lang="en-US" i="1" dirty="0" smtClean="0"/>
              <a:t>Arctic</a:t>
            </a:r>
          </a:p>
          <a:p>
            <a:r>
              <a:rPr lang="en-US" dirty="0" smtClean="0"/>
              <a:t>Jones et al 2009 </a:t>
            </a:r>
            <a:r>
              <a:rPr lang="en-US" i="1" dirty="0" smtClean="0"/>
              <a:t>Environmental Management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eshekpuk_expansion_rates_1955_2002"/>
          <p:cNvPicPr>
            <a:picLocks noChangeAspect="1" noChangeArrowheads="1"/>
          </p:cNvPicPr>
          <p:nvPr/>
        </p:nvPicPr>
        <p:blipFill>
          <a:blip r:embed="rId3" cstate="print"/>
          <a:srcRect/>
          <a:stretch>
            <a:fillRect/>
          </a:stretch>
        </p:blipFill>
        <p:spPr bwMode="auto">
          <a:xfrm>
            <a:off x="685800" y="625475"/>
            <a:ext cx="7772400" cy="6003925"/>
          </a:xfrm>
          <a:prstGeom prst="rect">
            <a:avLst/>
          </a:prstGeom>
          <a:noFill/>
        </p:spPr>
      </p:pic>
      <p:sp>
        <p:nvSpPr>
          <p:cNvPr id="4101" name="Text Box 5"/>
          <p:cNvSpPr txBox="1">
            <a:spLocks noChangeArrowheads="1"/>
          </p:cNvSpPr>
          <p:nvPr/>
        </p:nvSpPr>
        <p:spPr bwMode="auto">
          <a:xfrm>
            <a:off x="3028950" y="166688"/>
            <a:ext cx="3067050" cy="366712"/>
          </a:xfrm>
          <a:prstGeom prst="rect">
            <a:avLst/>
          </a:prstGeom>
          <a:noFill/>
          <a:ln w="9525">
            <a:noFill/>
            <a:miter lim="800000"/>
            <a:headEnd/>
            <a:tailEnd/>
          </a:ln>
          <a:effectLst/>
        </p:spPr>
        <p:txBody>
          <a:bodyPr wrap="none">
            <a:spAutoFit/>
          </a:bodyPr>
          <a:lstStyle/>
          <a:p>
            <a:r>
              <a:rPr lang="en-US"/>
              <a:t>Modern day expansion rates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hekpuk.jpg"/>
          <p:cNvPicPr>
            <a:picLocks noChangeAspect="1"/>
          </p:cNvPicPr>
          <p:nvPr/>
        </p:nvPicPr>
        <p:blipFill>
          <a:blip r:embed="rId3" cstate="print"/>
          <a:stretch>
            <a:fillRect/>
          </a:stretch>
        </p:blipFill>
        <p:spPr>
          <a:xfrm>
            <a:off x="134470" y="0"/>
            <a:ext cx="8875059"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2362</TotalTime>
  <Words>3213</Words>
  <Application>Microsoft Office PowerPoint</Application>
  <PresentationFormat>On-screen Show (4:3)</PresentationFormat>
  <Paragraphs>272</Paragraphs>
  <Slides>44</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Chart</vt:lpstr>
      <vt:lpstr>Slide 1</vt:lpstr>
      <vt:lpstr>Slide 2</vt:lpstr>
      <vt:lpstr>Slide 3</vt:lpstr>
      <vt:lpstr>Slide 4</vt:lpstr>
      <vt:lpstr>Slide 5</vt:lpstr>
      <vt:lpstr>Slide 6</vt:lpstr>
      <vt:lpstr>North Lake/Derksen Basin</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chrisarp</dc:creator>
  <cp:lastModifiedBy>chrisarp</cp:lastModifiedBy>
  <cp:revision>119</cp:revision>
  <dcterms:created xsi:type="dcterms:W3CDTF">2011-03-09T00:06:18Z</dcterms:created>
  <dcterms:modified xsi:type="dcterms:W3CDTF">2011-04-04T16:49:07Z</dcterms:modified>
</cp:coreProperties>
</file>